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49c7f2e754a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9b9f36d6842cc"/>
  </p:sldMasterIdLst>
  <p:sldIdLst>
    <p:sldId xmlns:r="http://schemas.openxmlformats.org/officeDocument/2006/relationships" id="256" r:id="Rd7dee0183b644f3c"/>
    <p:sldId xmlns:r="http://schemas.openxmlformats.org/officeDocument/2006/relationships" id="257" r:id="Rfb23edd6799a4309"/>
    <p:sldId xmlns:r="http://schemas.openxmlformats.org/officeDocument/2006/relationships" id="258" r:id="R2de0b7adef024629"/>
    <p:sldId xmlns:r="http://schemas.openxmlformats.org/officeDocument/2006/relationships" id="259" r:id="Rff4b052242d04855"/>
    <p:sldId xmlns:r="http://schemas.openxmlformats.org/officeDocument/2006/relationships" id="260" r:id="R6964837c04ad421a"/>
    <p:sldId xmlns:r="http://schemas.openxmlformats.org/officeDocument/2006/relationships" id="261" r:id="R6c3a21c9c0ba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9b9f36d6842cc" /><Relationship Type="http://schemas.openxmlformats.org/officeDocument/2006/relationships/slide" Target="/ppt/slides/slide1.xml" Id="Rd7dee0183b644f3c" /><Relationship Type="http://schemas.openxmlformats.org/officeDocument/2006/relationships/slide" Target="/ppt/slides/slide2.xml" Id="Rfb23edd6799a4309" /><Relationship Type="http://schemas.openxmlformats.org/officeDocument/2006/relationships/slide" Target="/ppt/slides/slide3.xml" Id="R2de0b7adef024629" /><Relationship Type="http://schemas.openxmlformats.org/officeDocument/2006/relationships/slide" Target="/ppt/slides/slide4.xml" Id="Rff4b052242d04855" /><Relationship Type="http://schemas.openxmlformats.org/officeDocument/2006/relationships/slide" Target="/ppt/slides/slide5.xml" Id="R6964837c04ad421a" /><Relationship Type="http://schemas.openxmlformats.org/officeDocument/2006/relationships/slide" Target="/ppt/slides/slide6.xml" Id="R6c3a21c9c0ba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38c1224d5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46418160e4640" /><Relationship Type="http://schemas.openxmlformats.org/officeDocument/2006/relationships/theme" Target="/ppt/slideMasters/theme/theme1.xml" Id="R9b0a862558a3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46418160e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76ceafe63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85f5a62f140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086c13d4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5a9f00bca48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0b28c30745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0c8a5781841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GERD-RAGNAS MINNEFOND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GERD-RAGNAS MINNEFOND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93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elin@psykopp.no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977 145 643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