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1d386e223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7687b76d324604"/>
  </p:sldMasterIdLst>
  <p:sldIdLst>
    <p:sldId xmlns:r="http://schemas.openxmlformats.org/officeDocument/2006/relationships" id="256" r:id="R02ffcb5cd2a04797"/>
    <p:sldId xmlns:r="http://schemas.openxmlformats.org/officeDocument/2006/relationships" id="257" r:id="R3120f71d53444e89"/>
    <p:sldId xmlns:r="http://schemas.openxmlformats.org/officeDocument/2006/relationships" id="258" r:id="Rdb3123b684e044d7"/>
    <p:sldId xmlns:r="http://schemas.openxmlformats.org/officeDocument/2006/relationships" id="259" r:id="R11935ddf8b88487a"/>
    <p:sldId xmlns:r="http://schemas.openxmlformats.org/officeDocument/2006/relationships" id="260" r:id="R4b822349a65345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687b76d324604" /><Relationship Type="http://schemas.openxmlformats.org/officeDocument/2006/relationships/slide" Target="/ppt/slides/slide1.xml" Id="R02ffcb5cd2a04797" /><Relationship Type="http://schemas.openxmlformats.org/officeDocument/2006/relationships/slide" Target="/ppt/slides/slide2.xml" Id="R3120f71d53444e89" /><Relationship Type="http://schemas.openxmlformats.org/officeDocument/2006/relationships/slide" Target="/ppt/slides/slide3.xml" Id="Rdb3123b684e044d7" /><Relationship Type="http://schemas.openxmlformats.org/officeDocument/2006/relationships/slide" Target="/ppt/slides/slide4.xml" Id="R11935ddf8b88487a" /><Relationship Type="http://schemas.openxmlformats.org/officeDocument/2006/relationships/slide" Target="/ppt/slides/slide5.xml" Id="R4b822349a65345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6b92a0758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fddcb0163464c" /><Relationship Type="http://schemas.openxmlformats.org/officeDocument/2006/relationships/theme" Target="/ppt/slideMasters/theme/theme1.xml" Id="R7852af7b914f43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fddcb016346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708a41a3849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a872ce05149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32f7e8e5644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9736f7a0942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fa02e74d94a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SKIPTVET RØRSERVICE MORTEN KVISLER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SKIPTVET RØRSERVICE MORTEN KVISLER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Utengaveien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80 84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977 234 921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