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6cd2b0deee42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afb18a0b2c476a"/>
  </p:sldMasterIdLst>
  <p:sldIdLst>
    <p:sldId xmlns:r="http://schemas.openxmlformats.org/officeDocument/2006/relationships" id="256" r:id="R87c9eaa3c29a473d"/>
    <p:sldId xmlns:r="http://schemas.openxmlformats.org/officeDocument/2006/relationships" id="257" r:id="Rb3c771facff54fbd"/>
    <p:sldId xmlns:r="http://schemas.openxmlformats.org/officeDocument/2006/relationships" id="258" r:id="Rcf8b9d18f91a40c0"/>
    <p:sldId xmlns:r="http://schemas.openxmlformats.org/officeDocument/2006/relationships" id="259" r:id="R677814b4b98144e4"/>
    <p:sldId xmlns:r="http://schemas.openxmlformats.org/officeDocument/2006/relationships" id="260" r:id="R5e3e16051eea486b"/>
    <p:sldId xmlns:r="http://schemas.openxmlformats.org/officeDocument/2006/relationships" id="261" r:id="R1a1b8dcc7bd64258"/>
    <p:sldId xmlns:r="http://schemas.openxmlformats.org/officeDocument/2006/relationships" id="262" r:id="R6f274704c5cc45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fb18a0b2c476a" /><Relationship Type="http://schemas.openxmlformats.org/officeDocument/2006/relationships/slide" Target="/ppt/slides/slide1.xml" Id="R87c9eaa3c29a473d" /><Relationship Type="http://schemas.openxmlformats.org/officeDocument/2006/relationships/slide" Target="/ppt/slides/slide2.xml" Id="Rb3c771facff54fbd" /><Relationship Type="http://schemas.openxmlformats.org/officeDocument/2006/relationships/slide" Target="/ppt/slides/slide3.xml" Id="Rcf8b9d18f91a40c0" /><Relationship Type="http://schemas.openxmlformats.org/officeDocument/2006/relationships/slide" Target="/ppt/slides/slide4.xml" Id="R677814b4b98144e4" /><Relationship Type="http://schemas.openxmlformats.org/officeDocument/2006/relationships/slide" Target="/ppt/slides/slide5.xml" Id="R5e3e16051eea486b" /><Relationship Type="http://schemas.openxmlformats.org/officeDocument/2006/relationships/slide" Target="/ppt/slides/slide6.xml" Id="R1a1b8dcc7bd64258" /><Relationship Type="http://schemas.openxmlformats.org/officeDocument/2006/relationships/slide" Target="/ppt/slides/slide7.xml" Id="R6f274704c5cc45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8e714c9cc441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33cda4f5e4dc9" /><Relationship Type="http://schemas.openxmlformats.org/officeDocument/2006/relationships/theme" Target="/ppt/slideMasters/theme/theme1.xml" Id="R4790c8f6cea74b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233cda4f5e4d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8ffccf63a41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751d536134d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8676e07bc4e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da75df33c49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1b9c743994d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f9151ba8a45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445c124b940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STUVE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STUVE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219 537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1 418 163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4 694 293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SKIPSAKSJESELSKAPET HARDINGEN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977 286 921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