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271f9fe1224f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bac77bd95748d8"/>
  </p:sldMasterIdLst>
  <p:sldIdLst>
    <p:sldId xmlns:r="http://schemas.openxmlformats.org/officeDocument/2006/relationships" id="256" r:id="R283ef23be9fb47fa"/>
    <p:sldId xmlns:r="http://schemas.openxmlformats.org/officeDocument/2006/relationships" id="257" r:id="R6147351eff4e43f6"/>
    <p:sldId xmlns:r="http://schemas.openxmlformats.org/officeDocument/2006/relationships" id="258" r:id="R155eb977d8d7409f"/>
    <p:sldId xmlns:r="http://schemas.openxmlformats.org/officeDocument/2006/relationships" id="259" r:id="R5491f7e3ffda4d87"/>
    <p:sldId xmlns:r="http://schemas.openxmlformats.org/officeDocument/2006/relationships" id="260" r:id="Re2e983376dde45e8"/>
    <p:sldId xmlns:r="http://schemas.openxmlformats.org/officeDocument/2006/relationships" id="261" r:id="R251f2dc674ba4d36"/>
    <p:sldId xmlns:r="http://schemas.openxmlformats.org/officeDocument/2006/relationships" id="262" r:id="R87403d4c930941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bac77bd95748d8" /><Relationship Type="http://schemas.openxmlformats.org/officeDocument/2006/relationships/slide" Target="/ppt/slides/slide1.xml" Id="R283ef23be9fb47fa" /><Relationship Type="http://schemas.openxmlformats.org/officeDocument/2006/relationships/slide" Target="/ppt/slides/slide2.xml" Id="R6147351eff4e43f6" /><Relationship Type="http://schemas.openxmlformats.org/officeDocument/2006/relationships/slide" Target="/ppt/slides/slide3.xml" Id="R155eb977d8d7409f" /><Relationship Type="http://schemas.openxmlformats.org/officeDocument/2006/relationships/slide" Target="/ppt/slides/slide4.xml" Id="R5491f7e3ffda4d87" /><Relationship Type="http://schemas.openxmlformats.org/officeDocument/2006/relationships/slide" Target="/ppt/slides/slide5.xml" Id="Re2e983376dde45e8" /><Relationship Type="http://schemas.openxmlformats.org/officeDocument/2006/relationships/slide" Target="/ppt/slides/slide6.xml" Id="R251f2dc674ba4d36" /><Relationship Type="http://schemas.openxmlformats.org/officeDocument/2006/relationships/slide" Target="/ppt/slides/slide7.xml" Id="R87403d4c930941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3c858a04a547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70f21804943ad" /><Relationship Type="http://schemas.openxmlformats.org/officeDocument/2006/relationships/theme" Target="/ppt/slideMasters/theme/theme1.xml" Id="R76dab7348c1c45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870f21804943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0db7b4bed46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aa2f0071840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91c92e58c4d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6df139ce340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620965f6749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ee01ce2e44b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4c8423d1547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HOKKSUND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HOKKSUND CAMPING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13 000 673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5 480 157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8 676 691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LERBERG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NILS IVAR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GUSTAV SEVERIN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OLE FREDRIK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Stryken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3303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42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977 374 367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