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99dabd0984f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d5696d13d48cc"/>
  </p:sldMasterIdLst>
  <p:sldIdLst>
    <p:sldId xmlns:r="http://schemas.openxmlformats.org/officeDocument/2006/relationships" id="256" r:id="R6f5162d4d71e4b89"/>
    <p:sldId xmlns:r="http://schemas.openxmlformats.org/officeDocument/2006/relationships" id="257" r:id="Rea3e10e5ccb7495a"/>
    <p:sldId xmlns:r="http://schemas.openxmlformats.org/officeDocument/2006/relationships" id="258" r:id="Rdd7098b0b08243f6"/>
    <p:sldId xmlns:r="http://schemas.openxmlformats.org/officeDocument/2006/relationships" id="259" r:id="Rfed0f30d19f04c2e"/>
    <p:sldId xmlns:r="http://schemas.openxmlformats.org/officeDocument/2006/relationships" id="260" r:id="R50bd3a1a07944fa9"/>
    <p:sldId xmlns:r="http://schemas.openxmlformats.org/officeDocument/2006/relationships" id="261" r:id="Rc765f336d6024353"/>
    <p:sldId xmlns:r="http://schemas.openxmlformats.org/officeDocument/2006/relationships" id="262" r:id="R8d1f03ee672d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d5696d13d48cc" /><Relationship Type="http://schemas.openxmlformats.org/officeDocument/2006/relationships/slide" Target="/ppt/slides/slide1.xml" Id="R6f5162d4d71e4b89" /><Relationship Type="http://schemas.openxmlformats.org/officeDocument/2006/relationships/slide" Target="/ppt/slides/slide2.xml" Id="Rea3e10e5ccb7495a" /><Relationship Type="http://schemas.openxmlformats.org/officeDocument/2006/relationships/slide" Target="/ppt/slides/slide3.xml" Id="Rdd7098b0b08243f6" /><Relationship Type="http://schemas.openxmlformats.org/officeDocument/2006/relationships/slide" Target="/ppt/slides/slide4.xml" Id="Rfed0f30d19f04c2e" /><Relationship Type="http://schemas.openxmlformats.org/officeDocument/2006/relationships/slide" Target="/ppt/slides/slide5.xml" Id="R50bd3a1a07944fa9" /><Relationship Type="http://schemas.openxmlformats.org/officeDocument/2006/relationships/slide" Target="/ppt/slides/slide6.xml" Id="Rc765f336d6024353" /><Relationship Type="http://schemas.openxmlformats.org/officeDocument/2006/relationships/slide" Target="/ppt/slides/slide7.xml" Id="R8d1f03ee672d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504c715e5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46487bd7742fc" /><Relationship Type="http://schemas.openxmlformats.org/officeDocument/2006/relationships/theme" Target="/ppt/slideMasters/theme/theme1.xml" Id="R727a402a4c4f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46487bd77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954851220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cffd5186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7fa31171a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2cec6d06b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f731814d3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00e16baf342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e13de2aa7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