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c9930a87804e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e0838053224759"/>
  </p:sldMasterIdLst>
  <p:sldIdLst>
    <p:sldId xmlns:r="http://schemas.openxmlformats.org/officeDocument/2006/relationships" id="256" r:id="R09ffc209d8a24e5a"/>
    <p:sldId xmlns:r="http://schemas.openxmlformats.org/officeDocument/2006/relationships" id="257" r:id="R1913849bb4a045d7"/>
    <p:sldId xmlns:r="http://schemas.openxmlformats.org/officeDocument/2006/relationships" id="258" r:id="Re0cf41112a9645f6"/>
    <p:sldId xmlns:r="http://schemas.openxmlformats.org/officeDocument/2006/relationships" id="259" r:id="Rc7c34860ea194a91"/>
    <p:sldId xmlns:r="http://schemas.openxmlformats.org/officeDocument/2006/relationships" id="260" r:id="R1f15471f8c45494c"/>
    <p:sldId xmlns:r="http://schemas.openxmlformats.org/officeDocument/2006/relationships" id="261" r:id="Rbddb102e24c74028"/>
    <p:sldId xmlns:r="http://schemas.openxmlformats.org/officeDocument/2006/relationships" id="262" r:id="Rca730291c34341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e0838053224759" /><Relationship Type="http://schemas.openxmlformats.org/officeDocument/2006/relationships/slide" Target="/ppt/slides/slide1.xml" Id="R09ffc209d8a24e5a" /><Relationship Type="http://schemas.openxmlformats.org/officeDocument/2006/relationships/slide" Target="/ppt/slides/slide2.xml" Id="R1913849bb4a045d7" /><Relationship Type="http://schemas.openxmlformats.org/officeDocument/2006/relationships/slide" Target="/ppt/slides/slide3.xml" Id="Re0cf41112a9645f6" /><Relationship Type="http://schemas.openxmlformats.org/officeDocument/2006/relationships/slide" Target="/ppt/slides/slide4.xml" Id="Rc7c34860ea194a91" /><Relationship Type="http://schemas.openxmlformats.org/officeDocument/2006/relationships/slide" Target="/ppt/slides/slide5.xml" Id="R1f15471f8c45494c" /><Relationship Type="http://schemas.openxmlformats.org/officeDocument/2006/relationships/slide" Target="/ppt/slides/slide6.xml" Id="Rbddb102e24c74028" /><Relationship Type="http://schemas.openxmlformats.org/officeDocument/2006/relationships/slide" Target="/ppt/slides/slide7.xml" Id="Rca730291c34341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b04ce644fd42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1395ca10e407b" /><Relationship Type="http://schemas.openxmlformats.org/officeDocument/2006/relationships/theme" Target="/ppt/slideMasters/theme/theme1.xml" Id="R6134a2d166284f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81395ca10e40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2b2c5d07248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f95e3f71b49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31b8530044e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b23752cd34c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3ce54bb8843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3b84741044c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16f343ff248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BYGGESAKSRÅDGIVNING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BYGGESAKSRÅDGIVNING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3 297 182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752 587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1 706 229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THORSNES LIV WALLERBY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post@byggesaksradgivning.no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977 545 439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BYGGESAKSRÅDGIVNING AS</a:t>
            </a:r>
          </a:p>
        </p:txBody>
      </p:sp>
    </p:spTree>
  </p:cSld>
  <p:clrMapOvr>
    <a:masterClrMapping xmlns:a="http://schemas.openxmlformats.org/drawingml/2006/main"/>
  </p:clrMapOvr>
</p:sld>
</file>