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d7ebd7132e46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c66335878443d9"/>
  </p:sldMasterIdLst>
  <p:sldIdLst>
    <p:sldId xmlns:r="http://schemas.openxmlformats.org/officeDocument/2006/relationships" id="256" r:id="R5f4d65b935564b8b"/>
    <p:sldId xmlns:r="http://schemas.openxmlformats.org/officeDocument/2006/relationships" id="257" r:id="Rfeefba3965904fcb"/>
    <p:sldId xmlns:r="http://schemas.openxmlformats.org/officeDocument/2006/relationships" id="258" r:id="R90895c58d46a47d0"/>
    <p:sldId xmlns:r="http://schemas.openxmlformats.org/officeDocument/2006/relationships" id="259" r:id="R337646b722984e8a"/>
    <p:sldId xmlns:r="http://schemas.openxmlformats.org/officeDocument/2006/relationships" id="260" r:id="Rc3f58a4344f44214"/>
    <p:sldId xmlns:r="http://schemas.openxmlformats.org/officeDocument/2006/relationships" id="261" r:id="Rea8e1071b57942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66335878443d9" /><Relationship Type="http://schemas.openxmlformats.org/officeDocument/2006/relationships/slide" Target="/ppt/slides/slide1.xml" Id="R5f4d65b935564b8b" /><Relationship Type="http://schemas.openxmlformats.org/officeDocument/2006/relationships/slide" Target="/ppt/slides/slide2.xml" Id="Rfeefba3965904fcb" /><Relationship Type="http://schemas.openxmlformats.org/officeDocument/2006/relationships/slide" Target="/ppt/slides/slide3.xml" Id="R90895c58d46a47d0" /><Relationship Type="http://schemas.openxmlformats.org/officeDocument/2006/relationships/slide" Target="/ppt/slides/slide4.xml" Id="R337646b722984e8a" /><Relationship Type="http://schemas.openxmlformats.org/officeDocument/2006/relationships/slide" Target="/ppt/slides/slide5.xml" Id="Rc3f58a4344f44214" /><Relationship Type="http://schemas.openxmlformats.org/officeDocument/2006/relationships/slide" Target="/ppt/slides/slide6.xml" Id="Rea8e1071b57942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f74fad7a44a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ec0f9fc2e4f07" /><Relationship Type="http://schemas.openxmlformats.org/officeDocument/2006/relationships/theme" Target="/ppt/slideMasters/theme/theme1.xml" Id="R31eb3797c5984e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dec0f9fc2e4f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ce13aac6e41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e159d913540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5bc5a24574a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12d60fc5f43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def27014a49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9fd5b2c764f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NORDFJORD MILJØVERK IKS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MILJØVERK IKS ble etablert [år] og holder til i Sandane.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107 184 632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3 772 267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4 067 580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23 222 424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66 055 982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Eidsmona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6823 Sandane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00 94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post@nomil.no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www.nomil.no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977 549 833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