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81b28dd3b4e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06f6b850844f2c"/>
  </p:sldMasterIdLst>
  <p:sldIdLst>
    <p:sldId xmlns:r="http://schemas.openxmlformats.org/officeDocument/2006/relationships" id="256" r:id="R728764945bc1447e"/>
    <p:sldId xmlns:r="http://schemas.openxmlformats.org/officeDocument/2006/relationships" id="257" r:id="R939a0c74a8fa49d7"/>
    <p:sldId xmlns:r="http://schemas.openxmlformats.org/officeDocument/2006/relationships" id="258" r:id="Rd45bccd5350744eb"/>
    <p:sldId xmlns:r="http://schemas.openxmlformats.org/officeDocument/2006/relationships" id="259" r:id="R43414ba97b3f4668"/>
    <p:sldId xmlns:r="http://schemas.openxmlformats.org/officeDocument/2006/relationships" id="260" r:id="R6c3f8113580b47b1"/>
    <p:sldId xmlns:r="http://schemas.openxmlformats.org/officeDocument/2006/relationships" id="261" r:id="R1b85a60c49c74dbe"/>
    <p:sldId xmlns:r="http://schemas.openxmlformats.org/officeDocument/2006/relationships" id="262" r:id="Ra200613f32fb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6f6b850844f2c" /><Relationship Type="http://schemas.openxmlformats.org/officeDocument/2006/relationships/slide" Target="/ppt/slides/slide1.xml" Id="R728764945bc1447e" /><Relationship Type="http://schemas.openxmlformats.org/officeDocument/2006/relationships/slide" Target="/ppt/slides/slide2.xml" Id="R939a0c74a8fa49d7" /><Relationship Type="http://schemas.openxmlformats.org/officeDocument/2006/relationships/slide" Target="/ppt/slides/slide3.xml" Id="Rd45bccd5350744eb" /><Relationship Type="http://schemas.openxmlformats.org/officeDocument/2006/relationships/slide" Target="/ppt/slides/slide4.xml" Id="R43414ba97b3f4668" /><Relationship Type="http://schemas.openxmlformats.org/officeDocument/2006/relationships/slide" Target="/ppt/slides/slide5.xml" Id="R6c3f8113580b47b1" /><Relationship Type="http://schemas.openxmlformats.org/officeDocument/2006/relationships/slide" Target="/ppt/slides/slide6.xml" Id="R1b85a60c49c74dbe" /><Relationship Type="http://schemas.openxmlformats.org/officeDocument/2006/relationships/slide" Target="/ppt/slides/slide7.xml" Id="Ra200613f32fb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bb8a9bed742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58b81043c46f3" /><Relationship Type="http://schemas.openxmlformats.org/officeDocument/2006/relationships/theme" Target="/ppt/slideMasters/theme/theme1.xml" Id="R165c0125da7944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858b81043c46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b14cc64cf4e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058f28f0f4f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4ecbf2ebb40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1b5f63df14a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6eaca600640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15d1c289147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4cec9d99a4e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WAAGEHOLM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BRITA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PILSKOG SIRI INGER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HÅKON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22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hakon@waageconsult.no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