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ae01a44d93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1cdef5cda947e6"/>
  </p:sldMasterIdLst>
  <p:sldIdLst>
    <p:sldId xmlns:r="http://schemas.openxmlformats.org/officeDocument/2006/relationships" id="256" r:id="Red8ddb506ea44ff7"/>
    <p:sldId xmlns:r="http://schemas.openxmlformats.org/officeDocument/2006/relationships" id="257" r:id="Rc421d4d396eb4200"/>
    <p:sldId xmlns:r="http://schemas.openxmlformats.org/officeDocument/2006/relationships" id="258" r:id="Rd1a3af8b226e4c6f"/>
    <p:sldId xmlns:r="http://schemas.openxmlformats.org/officeDocument/2006/relationships" id="259" r:id="Rc179ce6d8840434b"/>
    <p:sldId xmlns:r="http://schemas.openxmlformats.org/officeDocument/2006/relationships" id="260" r:id="R0edfcfb867824d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cdef5cda947e6" /><Relationship Type="http://schemas.openxmlformats.org/officeDocument/2006/relationships/slide" Target="/ppt/slides/slide1.xml" Id="Red8ddb506ea44ff7" /><Relationship Type="http://schemas.openxmlformats.org/officeDocument/2006/relationships/slide" Target="/ppt/slides/slide2.xml" Id="Rc421d4d396eb4200" /><Relationship Type="http://schemas.openxmlformats.org/officeDocument/2006/relationships/slide" Target="/ppt/slides/slide3.xml" Id="Rd1a3af8b226e4c6f" /><Relationship Type="http://schemas.openxmlformats.org/officeDocument/2006/relationships/slide" Target="/ppt/slides/slide4.xml" Id="Rc179ce6d8840434b" /><Relationship Type="http://schemas.openxmlformats.org/officeDocument/2006/relationships/slide" Target="/ppt/slides/slide5.xml" Id="R0edfcfb867824d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262e075ab46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9a2d7f0fd4491" /><Relationship Type="http://schemas.openxmlformats.org/officeDocument/2006/relationships/theme" Target="/ppt/slideMasters/theme/theme1.xml" Id="Rbe91c6cca8e6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29a2d7f0fd44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9a5565a7447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555e701fc45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50af99c964f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14f7ee9b84a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240b07de245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VIGOR SUPPORT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VIGOR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VIGOR SUPPORT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VIGOR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VIGOR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VIGOR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978 614 965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VIGOR SUPPORT AS</a:t>
            </a:r>
          </a:p>
        </p:txBody>
      </p:sp>
    </p:spTree>
  </p:cSld>
  <p:clrMapOvr>
    <a:masterClrMapping xmlns:a="http://schemas.openxmlformats.org/drawingml/2006/main"/>
  </p:clrMapOvr>
</p:sld>
</file>