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18de32e0ba40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b6ce9faf1a4d9b"/>
  </p:sldMasterIdLst>
  <p:sldIdLst>
    <p:sldId xmlns:r="http://schemas.openxmlformats.org/officeDocument/2006/relationships" id="256" r:id="Rf6fb13f1e2004073"/>
    <p:sldId xmlns:r="http://schemas.openxmlformats.org/officeDocument/2006/relationships" id="257" r:id="Racfc749097474e56"/>
    <p:sldId xmlns:r="http://schemas.openxmlformats.org/officeDocument/2006/relationships" id="258" r:id="R5e1a78d83973409f"/>
    <p:sldId xmlns:r="http://schemas.openxmlformats.org/officeDocument/2006/relationships" id="259" r:id="R89feb4cec1844a9f"/>
    <p:sldId xmlns:r="http://schemas.openxmlformats.org/officeDocument/2006/relationships" id="260" r:id="R653a8565c2944368"/>
    <p:sldId xmlns:r="http://schemas.openxmlformats.org/officeDocument/2006/relationships" id="261" r:id="Re660b8fd0d0b44e4"/>
    <p:sldId xmlns:r="http://schemas.openxmlformats.org/officeDocument/2006/relationships" id="262" r:id="Rd4c2b36efaf1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6ce9faf1a4d9b" /><Relationship Type="http://schemas.openxmlformats.org/officeDocument/2006/relationships/slide" Target="/ppt/slides/slide1.xml" Id="Rf6fb13f1e2004073" /><Relationship Type="http://schemas.openxmlformats.org/officeDocument/2006/relationships/slide" Target="/ppt/slides/slide2.xml" Id="Racfc749097474e56" /><Relationship Type="http://schemas.openxmlformats.org/officeDocument/2006/relationships/slide" Target="/ppt/slides/slide3.xml" Id="R5e1a78d83973409f" /><Relationship Type="http://schemas.openxmlformats.org/officeDocument/2006/relationships/slide" Target="/ppt/slides/slide4.xml" Id="R89feb4cec1844a9f" /><Relationship Type="http://schemas.openxmlformats.org/officeDocument/2006/relationships/slide" Target="/ppt/slides/slide5.xml" Id="R653a8565c2944368" /><Relationship Type="http://schemas.openxmlformats.org/officeDocument/2006/relationships/slide" Target="/ppt/slides/slide6.xml" Id="Re660b8fd0d0b44e4" /><Relationship Type="http://schemas.openxmlformats.org/officeDocument/2006/relationships/slide" Target="/ppt/slides/slide7.xml" Id="Rd4c2b36efaf1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76db4a423e40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8eac89b204577" /><Relationship Type="http://schemas.openxmlformats.org/officeDocument/2006/relationships/theme" Target="/ppt/slideMasters/theme/theme1.xml" Id="Rd45b7421fb0a4f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8eac89b2045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92e80f23a4f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73951a54f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35ba45f1243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25a01bae34f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236d4b28240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bed067b7749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4e019215749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LINDTNER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LINDTNER VVS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532 705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716 818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LINDTNER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Nordåsvegen 195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5235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13 38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978 618 642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