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8f8053a4e46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de7a8a2cf4263"/>
  </p:sldMasterIdLst>
  <p:sldIdLst>
    <p:sldId xmlns:r="http://schemas.openxmlformats.org/officeDocument/2006/relationships" id="256" r:id="R86d1d4d36a594830"/>
    <p:sldId xmlns:r="http://schemas.openxmlformats.org/officeDocument/2006/relationships" id="257" r:id="Rc8493c54d9b3493b"/>
    <p:sldId xmlns:r="http://schemas.openxmlformats.org/officeDocument/2006/relationships" id="258" r:id="Rf0c58683a7f04a2f"/>
    <p:sldId xmlns:r="http://schemas.openxmlformats.org/officeDocument/2006/relationships" id="259" r:id="R27a41de7e97741ea"/>
    <p:sldId xmlns:r="http://schemas.openxmlformats.org/officeDocument/2006/relationships" id="260" r:id="Rfa03beb32cd04e13"/>
    <p:sldId xmlns:r="http://schemas.openxmlformats.org/officeDocument/2006/relationships" id="261" r:id="R5be81d77d0ac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de7a8a2cf4263" /><Relationship Type="http://schemas.openxmlformats.org/officeDocument/2006/relationships/slide" Target="/ppt/slides/slide1.xml" Id="R86d1d4d36a594830" /><Relationship Type="http://schemas.openxmlformats.org/officeDocument/2006/relationships/slide" Target="/ppt/slides/slide2.xml" Id="Rc8493c54d9b3493b" /><Relationship Type="http://schemas.openxmlformats.org/officeDocument/2006/relationships/slide" Target="/ppt/slides/slide3.xml" Id="Rf0c58683a7f04a2f" /><Relationship Type="http://schemas.openxmlformats.org/officeDocument/2006/relationships/slide" Target="/ppt/slides/slide4.xml" Id="R27a41de7e97741ea" /><Relationship Type="http://schemas.openxmlformats.org/officeDocument/2006/relationships/slide" Target="/ppt/slides/slide5.xml" Id="Rfa03beb32cd04e13" /><Relationship Type="http://schemas.openxmlformats.org/officeDocument/2006/relationships/slide" Target="/ppt/slides/slide6.xml" Id="R5be81d77d0ac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71ce8f8ff4e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834f77efa4f0c" /><Relationship Type="http://schemas.openxmlformats.org/officeDocument/2006/relationships/theme" Target="/ppt/slideMasters/theme/theme1.xml" Id="Rd85f1fd8b7ca4f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e834f77efa4f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f42cc9f46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7d73dd90e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14f56ffb8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f3d629f544a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b63d1049b4e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d9c81c52345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