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dad1afd2a4541a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3863842b7ae4f53"/>
  </p:sldMasterIdLst>
  <p:sldIdLst>
    <p:sldId xmlns:r="http://schemas.openxmlformats.org/officeDocument/2006/relationships" id="256" r:id="Raf3fcb543ae34bba"/>
    <p:sldId xmlns:r="http://schemas.openxmlformats.org/officeDocument/2006/relationships" id="257" r:id="Rbee33f0b788a41ed"/>
    <p:sldId xmlns:r="http://schemas.openxmlformats.org/officeDocument/2006/relationships" id="258" r:id="R85bdc780132048d2"/>
    <p:sldId xmlns:r="http://schemas.openxmlformats.org/officeDocument/2006/relationships" id="259" r:id="R3e3d310e33e54f74"/>
    <p:sldId xmlns:r="http://schemas.openxmlformats.org/officeDocument/2006/relationships" id="260" r:id="Rfecd4be33485461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3863842b7ae4f53" /><Relationship Type="http://schemas.openxmlformats.org/officeDocument/2006/relationships/slide" Target="/ppt/slides/slide1.xml" Id="Raf3fcb543ae34bba" /><Relationship Type="http://schemas.openxmlformats.org/officeDocument/2006/relationships/slide" Target="/ppt/slides/slide2.xml" Id="Rbee33f0b788a41ed" /><Relationship Type="http://schemas.openxmlformats.org/officeDocument/2006/relationships/slide" Target="/ppt/slides/slide3.xml" Id="R85bdc780132048d2" /><Relationship Type="http://schemas.openxmlformats.org/officeDocument/2006/relationships/slide" Target="/ppt/slides/slide4.xml" Id="R3e3d310e33e54f74" /><Relationship Type="http://schemas.openxmlformats.org/officeDocument/2006/relationships/slide" Target="/ppt/slides/slide5.xml" Id="Rfecd4be33485461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3af93ad67e14e9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7c0d091c3b4cf9" /><Relationship Type="http://schemas.openxmlformats.org/officeDocument/2006/relationships/theme" Target="/ppt/slideMasters/theme/theme1.xml" Id="R842c5c1da0f346a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c7c0d091c3b4cf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ede7318fa1482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d5c6af85764b7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5b6ae523594e4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4972f372c4466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4dfa81ef5048e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AB PERSSON INVEST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 PERSSON INVEST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AB PERSSON INVEST ble etablert [år] og holder til i Se-831 25 Østersund.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 PERSSON INVEST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 PERSSON INVEST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 PERSSON INVEST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Box 380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Se-831 25 Østersund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978 637 310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 PERSSON INVEST</a:t>
            </a:r>
          </a:p>
        </p:txBody>
      </p:sp>
    </p:spTree>
  </p:cSld>
  <p:clrMapOvr>
    <a:masterClrMapping xmlns:a="http://schemas.openxmlformats.org/drawingml/2006/main"/>
  </p:clrMapOvr>
</p:sld>
</file>