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68390f457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775283cbe4202"/>
  </p:sldMasterIdLst>
  <p:sldIdLst>
    <p:sldId xmlns:r="http://schemas.openxmlformats.org/officeDocument/2006/relationships" id="256" r:id="R5497ea1bae374214"/>
    <p:sldId xmlns:r="http://schemas.openxmlformats.org/officeDocument/2006/relationships" id="257" r:id="R023a73a5f00e4dcf"/>
    <p:sldId xmlns:r="http://schemas.openxmlformats.org/officeDocument/2006/relationships" id="258" r:id="R1a33c6a655c64511"/>
    <p:sldId xmlns:r="http://schemas.openxmlformats.org/officeDocument/2006/relationships" id="259" r:id="R6772fcf9386a4751"/>
    <p:sldId xmlns:r="http://schemas.openxmlformats.org/officeDocument/2006/relationships" id="260" r:id="R46dc6f231d5743ed"/>
    <p:sldId xmlns:r="http://schemas.openxmlformats.org/officeDocument/2006/relationships" id="261" r:id="R0897d9be860f4411"/>
    <p:sldId xmlns:r="http://schemas.openxmlformats.org/officeDocument/2006/relationships" id="262" r:id="R686788884d4c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775283cbe4202" /><Relationship Type="http://schemas.openxmlformats.org/officeDocument/2006/relationships/slide" Target="/ppt/slides/slide1.xml" Id="R5497ea1bae374214" /><Relationship Type="http://schemas.openxmlformats.org/officeDocument/2006/relationships/slide" Target="/ppt/slides/slide2.xml" Id="R023a73a5f00e4dcf" /><Relationship Type="http://schemas.openxmlformats.org/officeDocument/2006/relationships/slide" Target="/ppt/slides/slide3.xml" Id="R1a33c6a655c64511" /><Relationship Type="http://schemas.openxmlformats.org/officeDocument/2006/relationships/slide" Target="/ppt/slides/slide4.xml" Id="R6772fcf9386a4751" /><Relationship Type="http://schemas.openxmlformats.org/officeDocument/2006/relationships/slide" Target="/ppt/slides/slide5.xml" Id="R46dc6f231d5743ed" /><Relationship Type="http://schemas.openxmlformats.org/officeDocument/2006/relationships/slide" Target="/ppt/slides/slide6.xml" Id="R0897d9be860f4411" /><Relationship Type="http://schemas.openxmlformats.org/officeDocument/2006/relationships/slide" Target="/ppt/slides/slide7.xml" Id="R686788884d4c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55fda24e8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42f85380a4537" /><Relationship Type="http://schemas.openxmlformats.org/officeDocument/2006/relationships/theme" Target="/ppt/slideMasters/theme/theme1.xml" Id="R41e52ceb336e4a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42f85380a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01bf23e93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5572eb77b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bbe54a5e41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410c7139445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305aed3e4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3128e3fcf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7295aac82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