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248919a6fa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a88bd24efb465d"/>
  </p:sldMasterIdLst>
  <p:sldIdLst>
    <p:sldId xmlns:r="http://schemas.openxmlformats.org/officeDocument/2006/relationships" id="256" r:id="Rb06add6b74864e5a"/>
    <p:sldId xmlns:r="http://schemas.openxmlformats.org/officeDocument/2006/relationships" id="257" r:id="R543eafbcea2644aa"/>
    <p:sldId xmlns:r="http://schemas.openxmlformats.org/officeDocument/2006/relationships" id="258" r:id="Ra33fe98906924c5a"/>
    <p:sldId xmlns:r="http://schemas.openxmlformats.org/officeDocument/2006/relationships" id="259" r:id="R0f5b290cb788490f"/>
    <p:sldId xmlns:r="http://schemas.openxmlformats.org/officeDocument/2006/relationships" id="260" r:id="R5a7cbf926c0f43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a88bd24efb465d" /><Relationship Type="http://schemas.openxmlformats.org/officeDocument/2006/relationships/slide" Target="/ppt/slides/slide1.xml" Id="Rb06add6b74864e5a" /><Relationship Type="http://schemas.openxmlformats.org/officeDocument/2006/relationships/slide" Target="/ppt/slides/slide2.xml" Id="R543eafbcea2644aa" /><Relationship Type="http://schemas.openxmlformats.org/officeDocument/2006/relationships/slide" Target="/ppt/slides/slide3.xml" Id="Ra33fe98906924c5a" /><Relationship Type="http://schemas.openxmlformats.org/officeDocument/2006/relationships/slide" Target="/ppt/slides/slide4.xml" Id="R0f5b290cb788490f" /><Relationship Type="http://schemas.openxmlformats.org/officeDocument/2006/relationships/slide" Target="/ppt/slides/slide5.xml" Id="R5a7cbf926c0f43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a767bd8424f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a8cf3b6fd48f5" /><Relationship Type="http://schemas.openxmlformats.org/officeDocument/2006/relationships/theme" Target="/ppt/slideMasters/theme/theme1.xml" Id="R37618d48c1f548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7a8cf3b6fd48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dcb76bf10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d3a0452764f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733f5a36f46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20a36c3de4c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2c15b627c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TBBL SERVICESENTRAL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TBBL SERVICESENTRAL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