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9b8d320dd248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986f8482344d59"/>
  </p:sldMasterIdLst>
  <p:sldIdLst>
    <p:sldId xmlns:r="http://schemas.openxmlformats.org/officeDocument/2006/relationships" id="256" r:id="Rad2a30e875054885"/>
    <p:sldId xmlns:r="http://schemas.openxmlformats.org/officeDocument/2006/relationships" id="257" r:id="R2c6d73a0f60a480e"/>
    <p:sldId xmlns:r="http://schemas.openxmlformats.org/officeDocument/2006/relationships" id="258" r:id="R593f4b062b1744ef"/>
    <p:sldId xmlns:r="http://schemas.openxmlformats.org/officeDocument/2006/relationships" id="259" r:id="R3f2b1cc872264f1d"/>
    <p:sldId xmlns:r="http://schemas.openxmlformats.org/officeDocument/2006/relationships" id="260" r:id="Rb3a180bcf9db4c4c"/>
    <p:sldId xmlns:r="http://schemas.openxmlformats.org/officeDocument/2006/relationships" id="261" r:id="R4cf5fed93b5f4e0c"/>
    <p:sldId xmlns:r="http://schemas.openxmlformats.org/officeDocument/2006/relationships" id="262" r:id="R45cf5111ed2642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86f8482344d59" /><Relationship Type="http://schemas.openxmlformats.org/officeDocument/2006/relationships/slide" Target="/ppt/slides/slide1.xml" Id="Rad2a30e875054885" /><Relationship Type="http://schemas.openxmlformats.org/officeDocument/2006/relationships/slide" Target="/ppt/slides/slide2.xml" Id="R2c6d73a0f60a480e" /><Relationship Type="http://schemas.openxmlformats.org/officeDocument/2006/relationships/slide" Target="/ppt/slides/slide3.xml" Id="R593f4b062b1744ef" /><Relationship Type="http://schemas.openxmlformats.org/officeDocument/2006/relationships/slide" Target="/ppt/slides/slide4.xml" Id="R3f2b1cc872264f1d" /><Relationship Type="http://schemas.openxmlformats.org/officeDocument/2006/relationships/slide" Target="/ppt/slides/slide5.xml" Id="Rb3a180bcf9db4c4c" /><Relationship Type="http://schemas.openxmlformats.org/officeDocument/2006/relationships/slide" Target="/ppt/slides/slide6.xml" Id="R4cf5fed93b5f4e0c" /><Relationship Type="http://schemas.openxmlformats.org/officeDocument/2006/relationships/slide" Target="/ppt/slides/slide7.xml" Id="R45cf5111ed2642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72f622e98949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e7df45a2a4399" /><Relationship Type="http://schemas.openxmlformats.org/officeDocument/2006/relationships/theme" Target="/ppt/slideMasters/theme/theme1.xml" Id="Rf55b2cb1995b49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fe7df45a2a43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b8e23fde342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0785d008d41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29e35d6a4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faf82db2249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3bd31f8c84d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345d6deef46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a62fc566947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−2 532 255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−6 917 177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−10 896 522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417 851 814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418 986 600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SAYONARA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