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e58d7e23064c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4deb4932b44956"/>
  </p:sldMasterIdLst>
  <p:sldIdLst>
    <p:sldId xmlns:r="http://schemas.openxmlformats.org/officeDocument/2006/relationships" id="256" r:id="R97f978a988874155"/>
    <p:sldId xmlns:r="http://schemas.openxmlformats.org/officeDocument/2006/relationships" id="257" r:id="Re3351eab23e04727"/>
    <p:sldId xmlns:r="http://schemas.openxmlformats.org/officeDocument/2006/relationships" id="258" r:id="R5a50f68d999f4f58"/>
    <p:sldId xmlns:r="http://schemas.openxmlformats.org/officeDocument/2006/relationships" id="259" r:id="R3963c1bfdd114fcb"/>
    <p:sldId xmlns:r="http://schemas.openxmlformats.org/officeDocument/2006/relationships" id="260" r:id="R1951c8446d5f41ae"/>
    <p:sldId xmlns:r="http://schemas.openxmlformats.org/officeDocument/2006/relationships" id="261" r:id="R711936b74ce64be9"/>
    <p:sldId xmlns:r="http://schemas.openxmlformats.org/officeDocument/2006/relationships" id="262" r:id="Redc2e04d3e8d4b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4deb4932b44956" /><Relationship Type="http://schemas.openxmlformats.org/officeDocument/2006/relationships/slide" Target="/ppt/slides/slide1.xml" Id="R97f978a988874155" /><Relationship Type="http://schemas.openxmlformats.org/officeDocument/2006/relationships/slide" Target="/ppt/slides/slide2.xml" Id="Re3351eab23e04727" /><Relationship Type="http://schemas.openxmlformats.org/officeDocument/2006/relationships/slide" Target="/ppt/slides/slide3.xml" Id="R5a50f68d999f4f58" /><Relationship Type="http://schemas.openxmlformats.org/officeDocument/2006/relationships/slide" Target="/ppt/slides/slide4.xml" Id="R3963c1bfdd114fcb" /><Relationship Type="http://schemas.openxmlformats.org/officeDocument/2006/relationships/slide" Target="/ppt/slides/slide5.xml" Id="R1951c8446d5f41ae" /><Relationship Type="http://schemas.openxmlformats.org/officeDocument/2006/relationships/slide" Target="/ppt/slides/slide6.xml" Id="R711936b74ce64be9" /><Relationship Type="http://schemas.openxmlformats.org/officeDocument/2006/relationships/slide" Target="/ppt/slides/slide7.xml" Id="Redc2e04d3e8d4b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8d03edf47741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ae773ee7c44009" /><Relationship Type="http://schemas.openxmlformats.org/officeDocument/2006/relationships/theme" Target="/ppt/slideMasters/theme/theme1.xml" Id="R91b52abedc1841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ae773ee7c440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25e5f8413d49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e9e3bd0ca646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59664a0dfb46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ce2d9bc17341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aaa916ffcd47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bdf72e793644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34a47ce8b549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EIDE BYGGSERVICE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EIDE BYGGSERVICE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BYGGSERVICE EIENDOM AS ble etablert [år] og holder til i Eide.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EIDE BYGGSERVICE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EIDE BYGGSERVICE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EIDE BYGGSERVICE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171 067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1 584 415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630 886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5 536 402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EIDE BYGGSERVICE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DYRHAUG EGON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DYRHAUG TERJE ENDRE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SKARET MAGNE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EIDE BYGGSERVICE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6490 Eide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978 700 330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EIDE BYGGSERVICE EIENDOM AS</a:t>
            </a:r>
          </a:p>
        </p:txBody>
      </p:sp>
    </p:spTree>
  </p:cSld>
  <p:clrMapOvr>
    <a:masterClrMapping xmlns:a="http://schemas.openxmlformats.org/drawingml/2006/main"/>
  </p:clrMapOvr>
</p:sld>
</file>