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683ecea56842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e05ee2f4974fd1"/>
  </p:sldMasterIdLst>
  <p:sldIdLst>
    <p:sldId xmlns:r="http://schemas.openxmlformats.org/officeDocument/2006/relationships" id="256" r:id="R9aa231c0cedb4545"/>
    <p:sldId xmlns:r="http://schemas.openxmlformats.org/officeDocument/2006/relationships" id="257" r:id="R42881769a78f4961"/>
    <p:sldId xmlns:r="http://schemas.openxmlformats.org/officeDocument/2006/relationships" id="258" r:id="R21fcf4c9381d4839"/>
    <p:sldId xmlns:r="http://schemas.openxmlformats.org/officeDocument/2006/relationships" id="259" r:id="R6beda0540bb44c57"/>
    <p:sldId xmlns:r="http://schemas.openxmlformats.org/officeDocument/2006/relationships" id="260" r:id="R3678cf0e79a64d90"/>
    <p:sldId xmlns:r="http://schemas.openxmlformats.org/officeDocument/2006/relationships" id="261" r:id="R1c9f0efc36944e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e05ee2f4974fd1" /><Relationship Type="http://schemas.openxmlformats.org/officeDocument/2006/relationships/slide" Target="/ppt/slides/slide1.xml" Id="R9aa231c0cedb4545" /><Relationship Type="http://schemas.openxmlformats.org/officeDocument/2006/relationships/slide" Target="/ppt/slides/slide2.xml" Id="R42881769a78f4961" /><Relationship Type="http://schemas.openxmlformats.org/officeDocument/2006/relationships/slide" Target="/ppt/slides/slide3.xml" Id="R21fcf4c9381d4839" /><Relationship Type="http://schemas.openxmlformats.org/officeDocument/2006/relationships/slide" Target="/ppt/slides/slide4.xml" Id="R6beda0540bb44c57" /><Relationship Type="http://schemas.openxmlformats.org/officeDocument/2006/relationships/slide" Target="/ppt/slides/slide5.xml" Id="R3678cf0e79a64d90" /><Relationship Type="http://schemas.openxmlformats.org/officeDocument/2006/relationships/slide" Target="/ppt/slides/slide6.xml" Id="R1c9f0efc36944e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e8629df9864e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45d89df974121" /><Relationship Type="http://schemas.openxmlformats.org/officeDocument/2006/relationships/theme" Target="/ppt/slideMasters/theme/theme1.xml" Id="R999f9c69536342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045d89df9741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5d3048f4d4b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fc4dc94d548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4c667526846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aaa383bac44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0067cdd4a4e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a2b033c5e42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GRØNNSAKHAGEN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GRØNNSAKHAGEN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GRØNNSAKHAGEN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GRØNNSAKHAGEN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GRØNNSAKHAGEN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GRØNNSAKHAGEN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Liv Berntzen, Leif Larsens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1338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979 110 294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GRØNNSAKHAGEN AS</a:t>
            </a:r>
          </a:p>
        </p:txBody>
      </p:sp>
    </p:spTree>
  </p:cSld>
  <p:clrMapOvr>
    <a:masterClrMapping xmlns:a="http://schemas.openxmlformats.org/drawingml/2006/main"/>
  </p:clrMapOvr>
</p:sld>
</file>