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4e73fdc72444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d607e73ec841a1"/>
  </p:sldMasterIdLst>
  <p:sldIdLst>
    <p:sldId xmlns:r="http://schemas.openxmlformats.org/officeDocument/2006/relationships" id="256" r:id="Rda68d00048044b0f"/>
    <p:sldId xmlns:r="http://schemas.openxmlformats.org/officeDocument/2006/relationships" id="257" r:id="R728ad41672f94df4"/>
    <p:sldId xmlns:r="http://schemas.openxmlformats.org/officeDocument/2006/relationships" id="258" r:id="R9e44c748fe574ffd"/>
    <p:sldId xmlns:r="http://schemas.openxmlformats.org/officeDocument/2006/relationships" id="259" r:id="R0772ab8dfbe8430b"/>
    <p:sldId xmlns:r="http://schemas.openxmlformats.org/officeDocument/2006/relationships" id="260" r:id="Re487a0c59d5b4348"/>
    <p:sldId xmlns:r="http://schemas.openxmlformats.org/officeDocument/2006/relationships" id="261" r:id="Rd1f25b9f7b5c4490"/>
    <p:sldId xmlns:r="http://schemas.openxmlformats.org/officeDocument/2006/relationships" id="262" r:id="R75243610998b40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d607e73ec841a1" /><Relationship Type="http://schemas.openxmlformats.org/officeDocument/2006/relationships/slide" Target="/ppt/slides/slide1.xml" Id="Rda68d00048044b0f" /><Relationship Type="http://schemas.openxmlformats.org/officeDocument/2006/relationships/slide" Target="/ppt/slides/slide2.xml" Id="R728ad41672f94df4" /><Relationship Type="http://schemas.openxmlformats.org/officeDocument/2006/relationships/slide" Target="/ppt/slides/slide3.xml" Id="R9e44c748fe574ffd" /><Relationship Type="http://schemas.openxmlformats.org/officeDocument/2006/relationships/slide" Target="/ppt/slides/slide4.xml" Id="R0772ab8dfbe8430b" /><Relationship Type="http://schemas.openxmlformats.org/officeDocument/2006/relationships/slide" Target="/ppt/slides/slide5.xml" Id="Re487a0c59d5b4348" /><Relationship Type="http://schemas.openxmlformats.org/officeDocument/2006/relationships/slide" Target="/ppt/slides/slide6.xml" Id="Rd1f25b9f7b5c4490" /><Relationship Type="http://schemas.openxmlformats.org/officeDocument/2006/relationships/slide" Target="/ppt/slides/slide7.xml" Id="R75243610998b40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e4ea5245bd42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7a0d15a5514233" /><Relationship Type="http://schemas.openxmlformats.org/officeDocument/2006/relationships/theme" Target="/ppt/slideMasters/theme/theme1.xml" Id="R6672bf26442044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7a0d15a55142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f899761d8940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79a38284940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bf8fab8dc04e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33b2fe5f824f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551c03159741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d2f2b5d8f42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fda11fe1b84c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GRØNNSAKHAGEN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GRØNNSAKHAGEN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GRØNNSAKHAGEN AS ble etablert [år] og holder til i Sandvika.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GRØNNSAKHAGEN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GRØNNSAKHAGEN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GRØNNSAKHAGEN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−162 885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GRØNNSAKHAGEN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BERNTZEN LIV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GRØNNSAKHAGEN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Liv Berntzen, Leif Larsens vei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1338 Sandvika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979 110 294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GRØNNSAKHAGEN AS</a:t>
            </a:r>
          </a:p>
        </p:txBody>
      </p:sp>
    </p:spTree>
  </p:cSld>
  <p:clrMapOvr>
    <a:masterClrMapping xmlns:a="http://schemas.openxmlformats.org/drawingml/2006/main"/>
  </p:clrMapOvr>
</p:sld>
</file>