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699a855f67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59234f41746ee"/>
  </p:sldMasterIdLst>
  <p:sldIdLst>
    <p:sldId xmlns:r="http://schemas.openxmlformats.org/officeDocument/2006/relationships" id="256" r:id="Rddb2984f3ec64987"/>
    <p:sldId xmlns:r="http://schemas.openxmlformats.org/officeDocument/2006/relationships" id="257" r:id="R90c3bf1b1ab340fc"/>
    <p:sldId xmlns:r="http://schemas.openxmlformats.org/officeDocument/2006/relationships" id="258" r:id="R6c7431c154cd44cc"/>
    <p:sldId xmlns:r="http://schemas.openxmlformats.org/officeDocument/2006/relationships" id="259" r:id="Rb6be9acf1c2a4f68"/>
    <p:sldId xmlns:r="http://schemas.openxmlformats.org/officeDocument/2006/relationships" id="260" r:id="Rdf5e53de8d1a431f"/>
    <p:sldId xmlns:r="http://schemas.openxmlformats.org/officeDocument/2006/relationships" id="261" r:id="Rf659dc211a6d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59234f41746ee" /><Relationship Type="http://schemas.openxmlformats.org/officeDocument/2006/relationships/slide" Target="/ppt/slides/slide1.xml" Id="Rddb2984f3ec64987" /><Relationship Type="http://schemas.openxmlformats.org/officeDocument/2006/relationships/slide" Target="/ppt/slides/slide2.xml" Id="R90c3bf1b1ab340fc" /><Relationship Type="http://schemas.openxmlformats.org/officeDocument/2006/relationships/slide" Target="/ppt/slides/slide3.xml" Id="R6c7431c154cd44cc" /><Relationship Type="http://schemas.openxmlformats.org/officeDocument/2006/relationships/slide" Target="/ppt/slides/slide4.xml" Id="Rb6be9acf1c2a4f68" /><Relationship Type="http://schemas.openxmlformats.org/officeDocument/2006/relationships/slide" Target="/ppt/slides/slide5.xml" Id="Rdf5e53de8d1a431f" /><Relationship Type="http://schemas.openxmlformats.org/officeDocument/2006/relationships/slide" Target="/ppt/slides/slide6.xml" Id="Rf659dc211a6d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6bfeb7f3944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894089d04e37" /><Relationship Type="http://schemas.openxmlformats.org/officeDocument/2006/relationships/theme" Target="/ppt/slideMasters/theme/theme1.xml" Id="Rfd98b21c3da3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8894089d0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77bb8171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89f0f3173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9d3f137349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613bb86d3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6c624daa2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9e6b4b4b6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ERDIC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ERDIC NORGE AS</a:t>
            </a:r>
          </a:p>
        </p:txBody>
      </p:sp>
    </p:spTree>
  </p:cSld>
  <p:clrMapOvr>
    <a:masterClrMapping xmlns:a="http://schemas.openxmlformats.org/drawingml/2006/main"/>
  </p:clrMapOvr>
</p:sld>
</file>