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b6e058147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199b4ca424ddf"/>
  </p:sldMasterIdLst>
  <p:sldIdLst>
    <p:sldId xmlns:r="http://schemas.openxmlformats.org/officeDocument/2006/relationships" id="256" r:id="R4df658ebfe7f4b41"/>
    <p:sldId xmlns:r="http://schemas.openxmlformats.org/officeDocument/2006/relationships" id="257" r:id="Rafefd37dbb144ef1"/>
    <p:sldId xmlns:r="http://schemas.openxmlformats.org/officeDocument/2006/relationships" id="258" r:id="Rc66a70e2f52a4717"/>
    <p:sldId xmlns:r="http://schemas.openxmlformats.org/officeDocument/2006/relationships" id="259" r:id="R657091355d894826"/>
    <p:sldId xmlns:r="http://schemas.openxmlformats.org/officeDocument/2006/relationships" id="260" r:id="R0bf67059c600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199b4ca424ddf" /><Relationship Type="http://schemas.openxmlformats.org/officeDocument/2006/relationships/slide" Target="/ppt/slides/slide1.xml" Id="R4df658ebfe7f4b41" /><Relationship Type="http://schemas.openxmlformats.org/officeDocument/2006/relationships/slide" Target="/ppt/slides/slide2.xml" Id="Rafefd37dbb144ef1" /><Relationship Type="http://schemas.openxmlformats.org/officeDocument/2006/relationships/slide" Target="/ppt/slides/slide3.xml" Id="Rc66a70e2f52a4717" /><Relationship Type="http://schemas.openxmlformats.org/officeDocument/2006/relationships/slide" Target="/ppt/slides/slide4.xml" Id="R657091355d894826" /><Relationship Type="http://schemas.openxmlformats.org/officeDocument/2006/relationships/slide" Target="/ppt/slides/slide5.xml" Id="R0bf67059c600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a086cd6d7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bce0fd5894081" /><Relationship Type="http://schemas.openxmlformats.org/officeDocument/2006/relationships/theme" Target="/ppt/slideMasters/theme/theme1.xml" Id="R7ce39732d6a1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bce0fd58940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f0fd6526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5d27c490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38f7ef6fb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133cb5596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d775f174742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ERDIC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ERDIC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