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f431946ce46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4b67844644828"/>
  </p:sldMasterIdLst>
  <p:sldIdLst>
    <p:sldId xmlns:r="http://schemas.openxmlformats.org/officeDocument/2006/relationships" id="256" r:id="R11a5e2b2f5d748dd"/>
    <p:sldId xmlns:r="http://schemas.openxmlformats.org/officeDocument/2006/relationships" id="257" r:id="Rc85cb6cd60d74e7c"/>
    <p:sldId xmlns:r="http://schemas.openxmlformats.org/officeDocument/2006/relationships" id="258" r:id="R7514cbf1971e4f46"/>
    <p:sldId xmlns:r="http://schemas.openxmlformats.org/officeDocument/2006/relationships" id="259" r:id="R0a1857a4a9664421"/>
    <p:sldId xmlns:r="http://schemas.openxmlformats.org/officeDocument/2006/relationships" id="260" r:id="R3a1e0ba6b88342d3"/>
    <p:sldId xmlns:r="http://schemas.openxmlformats.org/officeDocument/2006/relationships" id="261" r:id="R8784305aac11495f"/>
    <p:sldId xmlns:r="http://schemas.openxmlformats.org/officeDocument/2006/relationships" id="262" r:id="R93b159d8d3f54b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4b67844644828" /><Relationship Type="http://schemas.openxmlformats.org/officeDocument/2006/relationships/slide" Target="/ppt/slides/slide1.xml" Id="R11a5e2b2f5d748dd" /><Relationship Type="http://schemas.openxmlformats.org/officeDocument/2006/relationships/slide" Target="/ppt/slides/slide2.xml" Id="Rc85cb6cd60d74e7c" /><Relationship Type="http://schemas.openxmlformats.org/officeDocument/2006/relationships/slide" Target="/ppt/slides/slide3.xml" Id="R7514cbf1971e4f46" /><Relationship Type="http://schemas.openxmlformats.org/officeDocument/2006/relationships/slide" Target="/ppt/slides/slide4.xml" Id="R0a1857a4a9664421" /><Relationship Type="http://schemas.openxmlformats.org/officeDocument/2006/relationships/slide" Target="/ppt/slides/slide5.xml" Id="R3a1e0ba6b88342d3" /><Relationship Type="http://schemas.openxmlformats.org/officeDocument/2006/relationships/slide" Target="/ppt/slides/slide6.xml" Id="R8784305aac11495f" /><Relationship Type="http://schemas.openxmlformats.org/officeDocument/2006/relationships/slide" Target="/ppt/slides/slide7.xml" Id="R93b159d8d3f54b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fa1fabf48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49f78df9c45c0" /><Relationship Type="http://schemas.openxmlformats.org/officeDocument/2006/relationships/theme" Target="/ppt/slideMasters/theme/theme1.xml" Id="R37fc6d82ab65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49f78df9c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04ee400dc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d211450db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d3bbd85d9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f88588067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3f6f1c0de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2d37678094d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8243db5be41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JOHANSEN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3 841 433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2 025 741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MORTEN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GURI KLUBNES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979 212 445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