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de12f4f2a53402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7a15fb803954d55"/>
  </p:sldMasterIdLst>
  <p:sldIdLst>
    <p:sldId xmlns:r="http://schemas.openxmlformats.org/officeDocument/2006/relationships" id="256" r:id="Rf9371ad081414327"/>
    <p:sldId xmlns:r="http://schemas.openxmlformats.org/officeDocument/2006/relationships" id="257" r:id="R90f2feb5e4d64c58"/>
    <p:sldId xmlns:r="http://schemas.openxmlformats.org/officeDocument/2006/relationships" id="258" r:id="R76f8e1d570744632"/>
    <p:sldId xmlns:r="http://schemas.openxmlformats.org/officeDocument/2006/relationships" id="259" r:id="R59e70644bf4d4aba"/>
    <p:sldId xmlns:r="http://schemas.openxmlformats.org/officeDocument/2006/relationships" id="260" r:id="R5593b94daea74c9f"/>
    <p:sldId xmlns:r="http://schemas.openxmlformats.org/officeDocument/2006/relationships" id="261" r:id="R57650883a1344ed2"/>
    <p:sldId xmlns:r="http://schemas.openxmlformats.org/officeDocument/2006/relationships" id="262" r:id="R8c8651850e09449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7a15fb803954d55" /><Relationship Type="http://schemas.openxmlformats.org/officeDocument/2006/relationships/slide" Target="/ppt/slides/slide1.xml" Id="Rf9371ad081414327" /><Relationship Type="http://schemas.openxmlformats.org/officeDocument/2006/relationships/slide" Target="/ppt/slides/slide2.xml" Id="R90f2feb5e4d64c58" /><Relationship Type="http://schemas.openxmlformats.org/officeDocument/2006/relationships/slide" Target="/ppt/slides/slide3.xml" Id="R76f8e1d570744632" /><Relationship Type="http://schemas.openxmlformats.org/officeDocument/2006/relationships/slide" Target="/ppt/slides/slide4.xml" Id="R59e70644bf4d4aba" /><Relationship Type="http://schemas.openxmlformats.org/officeDocument/2006/relationships/slide" Target="/ppt/slides/slide5.xml" Id="R5593b94daea74c9f" /><Relationship Type="http://schemas.openxmlformats.org/officeDocument/2006/relationships/slide" Target="/ppt/slides/slide6.xml" Id="R57650883a1344ed2" /><Relationship Type="http://schemas.openxmlformats.org/officeDocument/2006/relationships/slide" Target="/ppt/slides/slide7.xml" Id="R8c8651850e09449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ebff052777b4d6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cf52c7a8f34101" /><Relationship Type="http://schemas.openxmlformats.org/officeDocument/2006/relationships/theme" Target="/ppt/slideMasters/theme/theme1.xml" Id="R5f5870b76d664bb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1cf52c7a8f3410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3d2baf2c8b4c0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4e9314c5f543c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06ce55d17149e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8c5a6a31b84f7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9876a1bea3492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cf33f03e2b4cf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7ba34727e3437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SKEIE KAPPA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SKEIE KAPPA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SKEIE KAPPA INVEST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SKEIE KAPPA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SKEIE KAPPA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SKEIE KAPPA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867 145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−746 025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−12 693 690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390 657 968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399 946 869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SKEIE KAPPA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SKEIE TRYM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SKEIE KAPPA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979 287 607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SKEIE KAPPA INVEST AS</a:t>
            </a:r>
          </a:p>
        </p:txBody>
      </p:sp>
    </p:spTree>
  </p:cSld>
  <p:clrMapOvr>
    <a:masterClrMapping xmlns:a="http://schemas.openxmlformats.org/drawingml/2006/main"/>
  </p:clrMapOvr>
</p:sld>
</file>