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beafd0d9948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fd1cda80c4338"/>
  </p:sldMasterIdLst>
  <p:sldIdLst>
    <p:sldId xmlns:r="http://schemas.openxmlformats.org/officeDocument/2006/relationships" id="256" r:id="R870756a9307f4249"/>
    <p:sldId xmlns:r="http://schemas.openxmlformats.org/officeDocument/2006/relationships" id="257" r:id="R5b1231785d834fee"/>
    <p:sldId xmlns:r="http://schemas.openxmlformats.org/officeDocument/2006/relationships" id="258" r:id="Rb3f90601667d488b"/>
    <p:sldId xmlns:r="http://schemas.openxmlformats.org/officeDocument/2006/relationships" id="259" r:id="Ra891791299774eb8"/>
    <p:sldId xmlns:r="http://schemas.openxmlformats.org/officeDocument/2006/relationships" id="260" r:id="R7e2153b6ce4a49ff"/>
    <p:sldId xmlns:r="http://schemas.openxmlformats.org/officeDocument/2006/relationships" id="261" r:id="R47bae537757848ed"/>
    <p:sldId xmlns:r="http://schemas.openxmlformats.org/officeDocument/2006/relationships" id="262" r:id="Re9aea4e5452447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fd1cda80c4338" /><Relationship Type="http://schemas.openxmlformats.org/officeDocument/2006/relationships/slide" Target="/ppt/slides/slide1.xml" Id="R870756a9307f4249" /><Relationship Type="http://schemas.openxmlformats.org/officeDocument/2006/relationships/slide" Target="/ppt/slides/slide2.xml" Id="R5b1231785d834fee" /><Relationship Type="http://schemas.openxmlformats.org/officeDocument/2006/relationships/slide" Target="/ppt/slides/slide3.xml" Id="Rb3f90601667d488b" /><Relationship Type="http://schemas.openxmlformats.org/officeDocument/2006/relationships/slide" Target="/ppt/slides/slide4.xml" Id="Ra891791299774eb8" /><Relationship Type="http://schemas.openxmlformats.org/officeDocument/2006/relationships/slide" Target="/ppt/slides/slide5.xml" Id="R7e2153b6ce4a49ff" /><Relationship Type="http://schemas.openxmlformats.org/officeDocument/2006/relationships/slide" Target="/ppt/slides/slide6.xml" Id="R47bae537757848ed" /><Relationship Type="http://schemas.openxmlformats.org/officeDocument/2006/relationships/slide" Target="/ppt/slides/slide7.xml" Id="Re9aea4e5452447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eae45bdfd48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6e6f53b84b8c" /><Relationship Type="http://schemas.openxmlformats.org/officeDocument/2006/relationships/theme" Target="/ppt/slideMasters/theme/theme1.xml" Id="R304a69afc23f4c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776e6f53b8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0c103dee8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455345401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d66852fc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1fd40c0a4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8c55515a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3e5cf631f43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ff50f3e42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