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c1e02112a94f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5ee827a47843ff"/>
  </p:sldMasterIdLst>
  <p:sldIdLst>
    <p:sldId xmlns:r="http://schemas.openxmlformats.org/officeDocument/2006/relationships" id="256" r:id="R536df280cace43dd"/>
    <p:sldId xmlns:r="http://schemas.openxmlformats.org/officeDocument/2006/relationships" id="257" r:id="R6949ffeaa72a406a"/>
    <p:sldId xmlns:r="http://schemas.openxmlformats.org/officeDocument/2006/relationships" id="258" r:id="Rc3b568e2894f4b4f"/>
    <p:sldId xmlns:r="http://schemas.openxmlformats.org/officeDocument/2006/relationships" id="259" r:id="R948b7b385fb84f35"/>
    <p:sldId xmlns:r="http://schemas.openxmlformats.org/officeDocument/2006/relationships" id="260" r:id="Rabd716f872e34d22"/>
    <p:sldId xmlns:r="http://schemas.openxmlformats.org/officeDocument/2006/relationships" id="261" r:id="R94e96c0aa9324023"/>
    <p:sldId xmlns:r="http://schemas.openxmlformats.org/officeDocument/2006/relationships" id="262" r:id="R18dd88951fa9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ee827a47843ff" /><Relationship Type="http://schemas.openxmlformats.org/officeDocument/2006/relationships/slide" Target="/ppt/slides/slide1.xml" Id="R536df280cace43dd" /><Relationship Type="http://schemas.openxmlformats.org/officeDocument/2006/relationships/slide" Target="/ppt/slides/slide2.xml" Id="R6949ffeaa72a406a" /><Relationship Type="http://schemas.openxmlformats.org/officeDocument/2006/relationships/slide" Target="/ppt/slides/slide3.xml" Id="Rc3b568e2894f4b4f" /><Relationship Type="http://schemas.openxmlformats.org/officeDocument/2006/relationships/slide" Target="/ppt/slides/slide4.xml" Id="R948b7b385fb84f35" /><Relationship Type="http://schemas.openxmlformats.org/officeDocument/2006/relationships/slide" Target="/ppt/slides/slide5.xml" Id="Rabd716f872e34d22" /><Relationship Type="http://schemas.openxmlformats.org/officeDocument/2006/relationships/slide" Target="/ppt/slides/slide6.xml" Id="R94e96c0aa9324023" /><Relationship Type="http://schemas.openxmlformats.org/officeDocument/2006/relationships/slide" Target="/ppt/slides/slide7.xml" Id="R18dd88951fa9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c02f81ee84d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cbef609d646f2" /><Relationship Type="http://schemas.openxmlformats.org/officeDocument/2006/relationships/theme" Target="/ppt/slideMasters/theme/theme1.xml" Id="R9ff242c5fef3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1cbef609d646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fd5fe4af5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b1c8dea754a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6b914f57b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fa891171a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4012e1edc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73369fe87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09f6b8ae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