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70e53595624c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79c35e0e74f52"/>
  </p:sldMasterIdLst>
  <p:sldIdLst>
    <p:sldId xmlns:r="http://schemas.openxmlformats.org/officeDocument/2006/relationships" id="256" r:id="Rf6581019f7064c39"/>
    <p:sldId xmlns:r="http://schemas.openxmlformats.org/officeDocument/2006/relationships" id="257" r:id="R99c9cd53239a4b53"/>
    <p:sldId xmlns:r="http://schemas.openxmlformats.org/officeDocument/2006/relationships" id="258" r:id="Rf56f42a82d38433f"/>
    <p:sldId xmlns:r="http://schemas.openxmlformats.org/officeDocument/2006/relationships" id="259" r:id="R45377169a4994b7b"/>
    <p:sldId xmlns:r="http://schemas.openxmlformats.org/officeDocument/2006/relationships" id="260" r:id="Re8ff25a820c043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79c35e0e74f52" /><Relationship Type="http://schemas.openxmlformats.org/officeDocument/2006/relationships/slide" Target="/ppt/slides/slide1.xml" Id="Rf6581019f7064c39" /><Relationship Type="http://schemas.openxmlformats.org/officeDocument/2006/relationships/slide" Target="/ppt/slides/slide2.xml" Id="R99c9cd53239a4b53" /><Relationship Type="http://schemas.openxmlformats.org/officeDocument/2006/relationships/slide" Target="/ppt/slides/slide3.xml" Id="Rf56f42a82d38433f" /><Relationship Type="http://schemas.openxmlformats.org/officeDocument/2006/relationships/slide" Target="/ppt/slides/slide4.xml" Id="R45377169a4994b7b" /><Relationship Type="http://schemas.openxmlformats.org/officeDocument/2006/relationships/slide" Target="/ppt/slides/slide5.xml" Id="Re8ff25a820c043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81d50c6fd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9236c78e645ba" /><Relationship Type="http://schemas.openxmlformats.org/officeDocument/2006/relationships/theme" Target="/ppt/slideMasters/theme/theme1.xml" Id="R7c5288c92dfe45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9236c78e645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8d6027c654a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08bb9fbba4e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08f40c28144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698b8b7c84b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f3ef7cf82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