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70a1f6158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e2ee4bd7941ac"/>
  </p:sldMasterIdLst>
  <p:sldIdLst>
    <p:sldId xmlns:r="http://schemas.openxmlformats.org/officeDocument/2006/relationships" id="256" r:id="Raf47b9d79d9d4ecb"/>
    <p:sldId xmlns:r="http://schemas.openxmlformats.org/officeDocument/2006/relationships" id="257" r:id="Raf1beddf49844a2c"/>
    <p:sldId xmlns:r="http://schemas.openxmlformats.org/officeDocument/2006/relationships" id="258" r:id="R82e3b7a79b9f472e"/>
    <p:sldId xmlns:r="http://schemas.openxmlformats.org/officeDocument/2006/relationships" id="259" r:id="Rf7a995346e5b4b18"/>
    <p:sldId xmlns:r="http://schemas.openxmlformats.org/officeDocument/2006/relationships" id="260" r:id="Ra5c8c9f974ce4b27"/>
    <p:sldId xmlns:r="http://schemas.openxmlformats.org/officeDocument/2006/relationships" id="261" r:id="R1ca366416f0c4cf7"/>
    <p:sldId xmlns:r="http://schemas.openxmlformats.org/officeDocument/2006/relationships" id="262" r:id="Rb82632cced53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e2ee4bd7941ac" /><Relationship Type="http://schemas.openxmlformats.org/officeDocument/2006/relationships/slide" Target="/ppt/slides/slide1.xml" Id="Raf47b9d79d9d4ecb" /><Relationship Type="http://schemas.openxmlformats.org/officeDocument/2006/relationships/slide" Target="/ppt/slides/slide2.xml" Id="Raf1beddf49844a2c" /><Relationship Type="http://schemas.openxmlformats.org/officeDocument/2006/relationships/slide" Target="/ppt/slides/slide3.xml" Id="R82e3b7a79b9f472e" /><Relationship Type="http://schemas.openxmlformats.org/officeDocument/2006/relationships/slide" Target="/ppt/slides/slide4.xml" Id="Rf7a995346e5b4b18" /><Relationship Type="http://schemas.openxmlformats.org/officeDocument/2006/relationships/slide" Target="/ppt/slides/slide5.xml" Id="Ra5c8c9f974ce4b27" /><Relationship Type="http://schemas.openxmlformats.org/officeDocument/2006/relationships/slide" Target="/ppt/slides/slide6.xml" Id="R1ca366416f0c4cf7" /><Relationship Type="http://schemas.openxmlformats.org/officeDocument/2006/relationships/slide" Target="/ppt/slides/slide7.xml" Id="Rb82632cced53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82f531fd1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d65616a6f4f16" /><Relationship Type="http://schemas.openxmlformats.org/officeDocument/2006/relationships/theme" Target="/ppt/slideMasters/theme/theme1.xml" Id="R498eaa08cb94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d65616a6f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a27b2d3e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aafb6704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5bbf8e45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e8be930c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06382117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35ee8677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330f0a49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6 176 798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ERIK ZIMMERMANN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