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aa2fb3a15442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5b5495c1e4453e"/>
  </p:sldMasterIdLst>
  <p:sldIdLst>
    <p:sldId xmlns:r="http://schemas.openxmlformats.org/officeDocument/2006/relationships" id="256" r:id="R446e34807b1d49fb"/>
    <p:sldId xmlns:r="http://schemas.openxmlformats.org/officeDocument/2006/relationships" id="257" r:id="R190c62fb4eca4781"/>
    <p:sldId xmlns:r="http://schemas.openxmlformats.org/officeDocument/2006/relationships" id="258" r:id="Rf9f96cbbf13f48d5"/>
    <p:sldId xmlns:r="http://schemas.openxmlformats.org/officeDocument/2006/relationships" id="259" r:id="R521f9ca285b945ed"/>
    <p:sldId xmlns:r="http://schemas.openxmlformats.org/officeDocument/2006/relationships" id="260" r:id="Rf1826b6b1b8a4adf"/>
    <p:sldId xmlns:r="http://schemas.openxmlformats.org/officeDocument/2006/relationships" id="261" r:id="Refe7f6bfcfdc4ee4"/>
    <p:sldId xmlns:r="http://schemas.openxmlformats.org/officeDocument/2006/relationships" id="262" r:id="Rcfdb998ec2fa48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5b5495c1e4453e" /><Relationship Type="http://schemas.openxmlformats.org/officeDocument/2006/relationships/slide" Target="/ppt/slides/slide1.xml" Id="R446e34807b1d49fb" /><Relationship Type="http://schemas.openxmlformats.org/officeDocument/2006/relationships/slide" Target="/ppt/slides/slide2.xml" Id="R190c62fb4eca4781" /><Relationship Type="http://schemas.openxmlformats.org/officeDocument/2006/relationships/slide" Target="/ppt/slides/slide3.xml" Id="Rf9f96cbbf13f48d5" /><Relationship Type="http://schemas.openxmlformats.org/officeDocument/2006/relationships/slide" Target="/ppt/slides/slide4.xml" Id="R521f9ca285b945ed" /><Relationship Type="http://schemas.openxmlformats.org/officeDocument/2006/relationships/slide" Target="/ppt/slides/slide5.xml" Id="Rf1826b6b1b8a4adf" /><Relationship Type="http://schemas.openxmlformats.org/officeDocument/2006/relationships/slide" Target="/ppt/slides/slide6.xml" Id="Refe7f6bfcfdc4ee4" /><Relationship Type="http://schemas.openxmlformats.org/officeDocument/2006/relationships/slide" Target="/ppt/slides/slide7.xml" Id="Rcfdb998ec2fa48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c0cb7e620e4a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e1a9e65f14e39" /><Relationship Type="http://schemas.openxmlformats.org/officeDocument/2006/relationships/theme" Target="/ppt/slideMasters/theme/theme1.xml" Id="R12aa1c9862004a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1e1a9e65f14e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01a88ba954b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2410073c14d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9255ed90240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7c66f54b34d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ba5e2056746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d43fd7f2f40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0817cdef142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NILSEN-NYGAARD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NILSEN-NYGAARD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32 724 900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−1 327 120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9 488 419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34 883 993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39 841 946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 HOLDING AS  –  21,3 %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AKNN EIENDOM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MENN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AHNN HOLDING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MENNDY HOLDING AS  –  7,3 %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5, Kock-Sentret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20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amnn@eurosko.no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979 488 513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