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be7ca6b64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aada2e02642f1"/>
  </p:sldMasterIdLst>
  <p:sldIdLst>
    <p:sldId xmlns:r="http://schemas.openxmlformats.org/officeDocument/2006/relationships" id="256" r:id="R702caef938b74d2f"/>
    <p:sldId xmlns:r="http://schemas.openxmlformats.org/officeDocument/2006/relationships" id="257" r:id="R5c20557f3cdb4e04"/>
    <p:sldId xmlns:r="http://schemas.openxmlformats.org/officeDocument/2006/relationships" id="258" r:id="R97073ed83109464d"/>
    <p:sldId xmlns:r="http://schemas.openxmlformats.org/officeDocument/2006/relationships" id="259" r:id="R34e0012e18c449fc"/>
    <p:sldId xmlns:r="http://schemas.openxmlformats.org/officeDocument/2006/relationships" id="260" r:id="Rd7a2c854a40a4ba8"/>
    <p:sldId xmlns:r="http://schemas.openxmlformats.org/officeDocument/2006/relationships" id="261" r:id="Rae68e430ad3d4ab1"/>
    <p:sldId xmlns:r="http://schemas.openxmlformats.org/officeDocument/2006/relationships" id="262" r:id="Rcd44c7bfd82847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aada2e02642f1" /><Relationship Type="http://schemas.openxmlformats.org/officeDocument/2006/relationships/slide" Target="/ppt/slides/slide1.xml" Id="R702caef938b74d2f" /><Relationship Type="http://schemas.openxmlformats.org/officeDocument/2006/relationships/slide" Target="/ppt/slides/slide2.xml" Id="R5c20557f3cdb4e04" /><Relationship Type="http://schemas.openxmlformats.org/officeDocument/2006/relationships/slide" Target="/ppt/slides/slide3.xml" Id="R97073ed83109464d" /><Relationship Type="http://schemas.openxmlformats.org/officeDocument/2006/relationships/slide" Target="/ppt/slides/slide4.xml" Id="R34e0012e18c449fc" /><Relationship Type="http://schemas.openxmlformats.org/officeDocument/2006/relationships/slide" Target="/ppt/slides/slide5.xml" Id="Rd7a2c854a40a4ba8" /><Relationship Type="http://schemas.openxmlformats.org/officeDocument/2006/relationships/slide" Target="/ppt/slides/slide6.xml" Id="Rae68e430ad3d4ab1" /><Relationship Type="http://schemas.openxmlformats.org/officeDocument/2006/relationships/slide" Target="/ppt/slides/slide7.xml" Id="Rcd44c7bfd82847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ce2426b36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cd80cfb0c47bd" /><Relationship Type="http://schemas.openxmlformats.org/officeDocument/2006/relationships/theme" Target="/ppt/slideMasters/theme/theme1.xml" Id="R92de97a77584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cd80cfb0c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a5e560f5f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cec59632c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ed8a89a0c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d082b2c06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936808162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50798790f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4650a218f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KOPPERUD MURTNES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MURTNES EIENDOM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2 504 787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7 560 175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28 946 728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58 099 368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PETTER HANS 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PEM-EIENDOM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MURTNES EIENDOM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40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979 534 876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KOPPERUD MURTNES EIENDOM AS</a:t>
            </a:r>
          </a:p>
        </p:txBody>
      </p:sp>
    </p:spTree>
  </p:cSld>
  <p:clrMapOvr>
    <a:masterClrMapping xmlns:a="http://schemas.openxmlformats.org/drawingml/2006/main"/>
  </p:clrMapOvr>
</p:sld>
</file>