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058b2986ce4b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ab077824e4465"/>
  </p:sldMasterIdLst>
  <p:sldIdLst>
    <p:sldId xmlns:r="http://schemas.openxmlformats.org/officeDocument/2006/relationships" id="256" r:id="R4b97012be4584edd"/>
    <p:sldId xmlns:r="http://schemas.openxmlformats.org/officeDocument/2006/relationships" id="257" r:id="R2fef18f5994d43ab"/>
    <p:sldId xmlns:r="http://schemas.openxmlformats.org/officeDocument/2006/relationships" id="258" r:id="Raefdd475112945e5"/>
    <p:sldId xmlns:r="http://schemas.openxmlformats.org/officeDocument/2006/relationships" id="259" r:id="R8f21645860704f25"/>
    <p:sldId xmlns:r="http://schemas.openxmlformats.org/officeDocument/2006/relationships" id="260" r:id="R609ac452080f4df3"/>
    <p:sldId xmlns:r="http://schemas.openxmlformats.org/officeDocument/2006/relationships" id="261" r:id="Rbb00ce55cd8a4067"/>
    <p:sldId xmlns:r="http://schemas.openxmlformats.org/officeDocument/2006/relationships" id="262" r:id="Rbf8b928663cd45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ab077824e4465" /><Relationship Type="http://schemas.openxmlformats.org/officeDocument/2006/relationships/slide" Target="/ppt/slides/slide1.xml" Id="R4b97012be4584edd" /><Relationship Type="http://schemas.openxmlformats.org/officeDocument/2006/relationships/slide" Target="/ppt/slides/slide2.xml" Id="R2fef18f5994d43ab" /><Relationship Type="http://schemas.openxmlformats.org/officeDocument/2006/relationships/slide" Target="/ppt/slides/slide3.xml" Id="Raefdd475112945e5" /><Relationship Type="http://schemas.openxmlformats.org/officeDocument/2006/relationships/slide" Target="/ppt/slides/slide4.xml" Id="R8f21645860704f25" /><Relationship Type="http://schemas.openxmlformats.org/officeDocument/2006/relationships/slide" Target="/ppt/slides/slide5.xml" Id="R609ac452080f4df3" /><Relationship Type="http://schemas.openxmlformats.org/officeDocument/2006/relationships/slide" Target="/ppt/slides/slide6.xml" Id="Rbb00ce55cd8a4067" /><Relationship Type="http://schemas.openxmlformats.org/officeDocument/2006/relationships/slide" Target="/ppt/slides/slide7.xml" Id="Rbf8b928663cd45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af64e7bf140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9898d42644dc5" /><Relationship Type="http://schemas.openxmlformats.org/officeDocument/2006/relationships/theme" Target="/ppt/slideMasters/theme/theme1.xml" Id="R5ddaf4eea66c4d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59898d42644d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b13bd8a714e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aedc1ae6d4c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39b34760342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766e03e1847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73c2940cd4e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c058a8e7845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ce450017d4b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HUS OG HYTTE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HUS OG HYTTE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2 268 586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 GEIR SANDHOLT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Åletjernveien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07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