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8cf13ff270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c72cccc46451b"/>
  </p:sldMasterIdLst>
  <p:sldIdLst>
    <p:sldId xmlns:r="http://schemas.openxmlformats.org/officeDocument/2006/relationships" id="256" r:id="R0a715d8cb85447b9"/>
    <p:sldId xmlns:r="http://schemas.openxmlformats.org/officeDocument/2006/relationships" id="257" r:id="R93a3110619434e7a"/>
    <p:sldId xmlns:r="http://schemas.openxmlformats.org/officeDocument/2006/relationships" id="258" r:id="Rce4bcb5a7f574980"/>
    <p:sldId xmlns:r="http://schemas.openxmlformats.org/officeDocument/2006/relationships" id="259" r:id="Rfeec2a7d89f3455b"/>
    <p:sldId xmlns:r="http://schemas.openxmlformats.org/officeDocument/2006/relationships" id="260" r:id="Re3e4eb7456984c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c72cccc46451b" /><Relationship Type="http://schemas.openxmlformats.org/officeDocument/2006/relationships/slide" Target="/ppt/slides/slide1.xml" Id="R0a715d8cb85447b9" /><Relationship Type="http://schemas.openxmlformats.org/officeDocument/2006/relationships/slide" Target="/ppt/slides/slide2.xml" Id="R93a3110619434e7a" /><Relationship Type="http://schemas.openxmlformats.org/officeDocument/2006/relationships/slide" Target="/ppt/slides/slide3.xml" Id="Rce4bcb5a7f574980" /><Relationship Type="http://schemas.openxmlformats.org/officeDocument/2006/relationships/slide" Target="/ppt/slides/slide4.xml" Id="Rfeec2a7d89f3455b" /><Relationship Type="http://schemas.openxmlformats.org/officeDocument/2006/relationships/slide" Target="/ppt/slides/slide5.xml" Id="Re3e4eb7456984c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1e93fd60646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f7a6b47494a98" /><Relationship Type="http://schemas.openxmlformats.org/officeDocument/2006/relationships/theme" Target="/ppt/slideMasters/theme/theme1.xml" Id="R8451e0b8b741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f7a6b4749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251b0923a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8e2be48204c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8d03edb1f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27b0bc4c0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6ae29cda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979 586 299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DITTO AS</a:t>
            </a:r>
          </a:p>
        </p:txBody>
      </p:sp>
    </p:spTree>
  </p:cSld>
  <p:clrMapOvr>
    <a:masterClrMapping xmlns:a="http://schemas.openxmlformats.org/drawingml/2006/main"/>
  </p:clrMapOvr>
</p:sld>
</file>