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178c09b9d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2cf7665f4645a1"/>
  </p:sldMasterIdLst>
  <p:sldIdLst>
    <p:sldId xmlns:r="http://schemas.openxmlformats.org/officeDocument/2006/relationships" id="256" r:id="R734cf2b502834561"/>
    <p:sldId xmlns:r="http://schemas.openxmlformats.org/officeDocument/2006/relationships" id="257" r:id="Rd3d205efe4004eb7"/>
    <p:sldId xmlns:r="http://schemas.openxmlformats.org/officeDocument/2006/relationships" id="258" r:id="R183dbf96ba544e15"/>
    <p:sldId xmlns:r="http://schemas.openxmlformats.org/officeDocument/2006/relationships" id="259" r:id="R12d49d9ecf814103"/>
    <p:sldId xmlns:r="http://schemas.openxmlformats.org/officeDocument/2006/relationships" id="260" r:id="R6d9d85fc47a94d95"/>
    <p:sldId xmlns:r="http://schemas.openxmlformats.org/officeDocument/2006/relationships" id="261" r:id="Rf80f2ba5a06840f0"/>
    <p:sldId xmlns:r="http://schemas.openxmlformats.org/officeDocument/2006/relationships" id="262" r:id="Rac3b57f6cb04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cf7665f4645a1" /><Relationship Type="http://schemas.openxmlformats.org/officeDocument/2006/relationships/slide" Target="/ppt/slides/slide1.xml" Id="R734cf2b502834561" /><Relationship Type="http://schemas.openxmlformats.org/officeDocument/2006/relationships/slide" Target="/ppt/slides/slide2.xml" Id="Rd3d205efe4004eb7" /><Relationship Type="http://schemas.openxmlformats.org/officeDocument/2006/relationships/slide" Target="/ppt/slides/slide3.xml" Id="R183dbf96ba544e15" /><Relationship Type="http://schemas.openxmlformats.org/officeDocument/2006/relationships/slide" Target="/ppt/slides/slide4.xml" Id="R12d49d9ecf814103" /><Relationship Type="http://schemas.openxmlformats.org/officeDocument/2006/relationships/slide" Target="/ppt/slides/slide5.xml" Id="R6d9d85fc47a94d95" /><Relationship Type="http://schemas.openxmlformats.org/officeDocument/2006/relationships/slide" Target="/ppt/slides/slide6.xml" Id="Rf80f2ba5a06840f0" /><Relationship Type="http://schemas.openxmlformats.org/officeDocument/2006/relationships/slide" Target="/ppt/slides/slide7.xml" Id="Rac3b57f6cb04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ccf7818f9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00c2440cc4672" /><Relationship Type="http://schemas.openxmlformats.org/officeDocument/2006/relationships/theme" Target="/ppt/slideMasters/theme/theme1.xml" Id="Rc5297527aa35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00c2440cc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b309042c0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a464689d9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e50d90665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2fb67dbbe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1040e2c16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a1c1710b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8a99308af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