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5e0ec1e63e4b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ff204415d54bbf"/>
  </p:sldMasterIdLst>
  <p:sldIdLst>
    <p:sldId xmlns:r="http://schemas.openxmlformats.org/officeDocument/2006/relationships" id="256" r:id="Rfbdc4af3a2fe4718"/>
    <p:sldId xmlns:r="http://schemas.openxmlformats.org/officeDocument/2006/relationships" id="257" r:id="R08a90818ae15419a"/>
    <p:sldId xmlns:r="http://schemas.openxmlformats.org/officeDocument/2006/relationships" id="258" r:id="R1bdca1c64f0f4412"/>
    <p:sldId xmlns:r="http://schemas.openxmlformats.org/officeDocument/2006/relationships" id="259" r:id="R27cf97ce63c1478b"/>
    <p:sldId xmlns:r="http://schemas.openxmlformats.org/officeDocument/2006/relationships" id="260" r:id="R2fc44f04c9f247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ff204415d54bbf" /><Relationship Type="http://schemas.openxmlformats.org/officeDocument/2006/relationships/slide" Target="/ppt/slides/slide1.xml" Id="Rfbdc4af3a2fe4718" /><Relationship Type="http://schemas.openxmlformats.org/officeDocument/2006/relationships/slide" Target="/ppt/slides/slide2.xml" Id="R08a90818ae15419a" /><Relationship Type="http://schemas.openxmlformats.org/officeDocument/2006/relationships/slide" Target="/ppt/slides/slide3.xml" Id="R1bdca1c64f0f4412" /><Relationship Type="http://schemas.openxmlformats.org/officeDocument/2006/relationships/slide" Target="/ppt/slides/slide4.xml" Id="R27cf97ce63c1478b" /><Relationship Type="http://schemas.openxmlformats.org/officeDocument/2006/relationships/slide" Target="/ppt/slides/slide5.xml" Id="R2fc44f04c9f247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1a9104b52349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088afe72e40f8" /><Relationship Type="http://schemas.openxmlformats.org/officeDocument/2006/relationships/theme" Target="/ppt/slideMasters/theme/theme1.xml" Id="Rdfc29a221af94f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9088afe72e40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628ca7dc64f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7c01e99a84e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1474957fb4d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01f5ed8f84b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d5d6ed46042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 JOHNSEN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JOHNSEN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JOHNSEN MASKIN ble etablert [år] og holder til i Sørvik.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JOHNSEN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JOHNSEN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JOHNSEN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Klatran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9419 Sørvik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07 64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asle@aj-maskin.no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979 645 171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JOHNSEN MASKIN</a:t>
            </a:r>
          </a:p>
        </p:txBody>
      </p:sp>
    </p:spTree>
  </p:cSld>
  <p:clrMapOvr>
    <a:masterClrMapping xmlns:a="http://schemas.openxmlformats.org/drawingml/2006/main"/>
  </p:clrMapOvr>
</p:sld>
</file>