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50db7be814d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e8bee82f4418f"/>
  </p:sldMasterIdLst>
  <p:sldIdLst>
    <p:sldId xmlns:r="http://schemas.openxmlformats.org/officeDocument/2006/relationships" id="256" r:id="Re30282d50e2c4a3c"/>
    <p:sldId xmlns:r="http://schemas.openxmlformats.org/officeDocument/2006/relationships" id="257" r:id="Rc0bf75913769480a"/>
    <p:sldId xmlns:r="http://schemas.openxmlformats.org/officeDocument/2006/relationships" id="258" r:id="Re6d776aff3b04f5b"/>
    <p:sldId xmlns:r="http://schemas.openxmlformats.org/officeDocument/2006/relationships" id="259" r:id="Ra3630f1ac597497f"/>
    <p:sldId xmlns:r="http://schemas.openxmlformats.org/officeDocument/2006/relationships" id="260" r:id="R4425fa4ac287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e8bee82f4418f" /><Relationship Type="http://schemas.openxmlformats.org/officeDocument/2006/relationships/slide" Target="/ppt/slides/slide1.xml" Id="Re30282d50e2c4a3c" /><Relationship Type="http://schemas.openxmlformats.org/officeDocument/2006/relationships/slide" Target="/ppt/slides/slide2.xml" Id="Rc0bf75913769480a" /><Relationship Type="http://schemas.openxmlformats.org/officeDocument/2006/relationships/slide" Target="/ppt/slides/slide3.xml" Id="Re6d776aff3b04f5b" /><Relationship Type="http://schemas.openxmlformats.org/officeDocument/2006/relationships/slide" Target="/ppt/slides/slide4.xml" Id="Ra3630f1ac597497f" /><Relationship Type="http://schemas.openxmlformats.org/officeDocument/2006/relationships/slide" Target="/ppt/slides/slide5.xml" Id="R4425fa4ac287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a546fb3704a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40d0252d24e61" /><Relationship Type="http://schemas.openxmlformats.org/officeDocument/2006/relationships/theme" Target="/ppt/slideMasters/theme/theme1.xml" Id="R53ab2af97421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640d0252d24e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59f5e2548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5dee6f08b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f29dc5ef348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faf31e4b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c9ec85e9348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