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66c8d4b06b4b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1d6a40a4034136"/>
  </p:sldMasterIdLst>
  <p:sldIdLst>
    <p:sldId xmlns:r="http://schemas.openxmlformats.org/officeDocument/2006/relationships" id="256" r:id="Rb8a3ee8c22104623"/>
    <p:sldId xmlns:r="http://schemas.openxmlformats.org/officeDocument/2006/relationships" id="257" r:id="R8fb0df661d784b38"/>
    <p:sldId xmlns:r="http://schemas.openxmlformats.org/officeDocument/2006/relationships" id="258" r:id="R5bce13f0f3344cfe"/>
    <p:sldId xmlns:r="http://schemas.openxmlformats.org/officeDocument/2006/relationships" id="259" r:id="Rb968715c30cd4b71"/>
    <p:sldId xmlns:r="http://schemas.openxmlformats.org/officeDocument/2006/relationships" id="260" r:id="R155e1adb88da4982"/>
    <p:sldId xmlns:r="http://schemas.openxmlformats.org/officeDocument/2006/relationships" id="261" r:id="R013b15efdeab44ae"/>
    <p:sldId xmlns:r="http://schemas.openxmlformats.org/officeDocument/2006/relationships" id="262" r:id="Rba8101d2642d4d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1d6a40a4034136" /><Relationship Type="http://schemas.openxmlformats.org/officeDocument/2006/relationships/slide" Target="/ppt/slides/slide1.xml" Id="Rb8a3ee8c22104623" /><Relationship Type="http://schemas.openxmlformats.org/officeDocument/2006/relationships/slide" Target="/ppt/slides/slide2.xml" Id="R8fb0df661d784b38" /><Relationship Type="http://schemas.openxmlformats.org/officeDocument/2006/relationships/slide" Target="/ppt/slides/slide3.xml" Id="R5bce13f0f3344cfe" /><Relationship Type="http://schemas.openxmlformats.org/officeDocument/2006/relationships/slide" Target="/ppt/slides/slide4.xml" Id="Rb968715c30cd4b71" /><Relationship Type="http://schemas.openxmlformats.org/officeDocument/2006/relationships/slide" Target="/ppt/slides/slide5.xml" Id="R155e1adb88da4982" /><Relationship Type="http://schemas.openxmlformats.org/officeDocument/2006/relationships/slide" Target="/ppt/slides/slide6.xml" Id="R013b15efdeab44ae" /><Relationship Type="http://schemas.openxmlformats.org/officeDocument/2006/relationships/slide" Target="/ppt/slides/slide7.xml" Id="Rba8101d2642d4d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90af3fef564a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9087e1b354122" /><Relationship Type="http://schemas.openxmlformats.org/officeDocument/2006/relationships/theme" Target="/ppt/slideMasters/theme/theme1.xml" Id="Rec94f06fb1a744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09087e1b3541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e265c2c3a4d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a27c9847547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976c6dd154e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3cfe3c64440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bed47b3ea4b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2f8b2782c47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6a7310a9d47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SKARSVÅG RØR OG INTERIØR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SKARSVÅG RØR OG INTERIØR AS ble etablert [år] og holder til i Frekhaug.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3 284 224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1 604 337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SKARSVAAG SIGNAR ANDRE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SKARSVAAG BJØRN KARSTEN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BOGETVEIT CAROLINE H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5918 Frekhaug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17 07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www.skarsvag-ror.no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979 679 149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