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67355a65f04f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6578e37aea4638"/>
  </p:sldMasterIdLst>
  <p:sldIdLst>
    <p:sldId xmlns:r="http://schemas.openxmlformats.org/officeDocument/2006/relationships" id="256" r:id="Rd852bd9833074ed9"/>
    <p:sldId xmlns:r="http://schemas.openxmlformats.org/officeDocument/2006/relationships" id="257" r:id="Rac0ebddf72444609"/>
    <p:sldId xmlns:r="http://schemas.openxmlformats.org/officeDocument/2006/relationships" id="258" r:id="R62291bca717a4ad7"/>
    <p:sldId xmlns:r="http://schemas.openxmlformats.org/officeDocument/2006/relationships" id="259" r:id="Rab1c7b5f0a0c44df"/>
    <p:sldId xmlns:r="http://schemas.openxmlformats.org/officeDocument/2006/relationships" id="260" r:id="Rd198e4032df940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6578e37aea4638" /><Relationship Type="http://schemas.openxmlformats.org/officeDocument/2006/relationships/slide" Target="/ppt/slides/slide1.xml" Id="Rd852bd9833074ed9" /><Relationship Type="http://schemas.openxmlformats.org/officeDocument/2006/relationships/slide" Target="/ppt/slides/slide2.xml" Id="Rac0ebddf72444609" /><Relationship Type="http://schemas.openxmlformats.org/officeDocument/2006/relationships/slide" Target="/ppt/slides/slide3.xml" Id="R62291bca717a4ad7" /><Relationship Type="http://schemas.openxmlformats.org/officeDocument/2006/relationships/slide" Target="/ppt/slides/slide4.xml" Id="Rab1c7b5f0a0c44df" /><Relationship Type="http://schemas.openxmlformats.org/officeDocument/2006/relationships/slide" Target="/ppt/slides/slide5.xml" Id="Rd198e4032df940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830f7b433145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56987e3a934345" /><Relationship Type="http://schemas.openxmlformats.org/officeDocument/2006/relationships/theme" Target="/ppt/slideMasters/theme/theme1.xml" Id="R74bd7fc0adb549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56987e3a9343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5191feeffe46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d3ce00e9644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483468b364c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cc99230a2645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107de21954e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AUTO-SPORT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AUTO-SPORT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AUTO-SPORT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AUTO-SPORT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AUTO-SPORT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AUTO-SPORT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979 710 607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AUTO-SPORT NORGE AS</a:t>
            </a:r>
          </a:p>
        </p:txBody>
      </p:sp>
    </p:spTree>
  </p:cSld>
  <p:clrMapOvr>
    <a:masterClrMapping xmlns:a="http://schemas.openxmlformats.org/drawingml/2006/main"/>
  </p:clrMapOvr>
</p:sld>
</file>