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8d5810262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a6c968c744afc"/>
  </p:sldMasterIdLst>
  <p:sldIdLst>
    <p:sldId xmlns:r="http://schemas.openxmlformats.org/officeDocument/2006/relationships" id="256" r:id="R3b52d6e94d3b498a"/>
    <p:sldId xmlns:r="http://schemas.openxmlformats.org/officeDocument/2006/relationships" id="257" r:id="Re79c7a4c98ba4e42"/>
    <p:sldId xmlns:r="http://schemas.openxmlformats.org/officeDocument/2006/relationships" id="258" r:id="Rbdd0196498e442ad"/>
    <p:sldId xmlns:r="http://schemas.openxmlformats.org/officeDocument/2006/relationships" id="259" r:id="R26944bd9864a4896"/>
    <p:sldId xmlns:r="http://schemas.openxmlformats.org/officeDocument/2006/relationships" id="260" r:id="R136f3b7a485e4616"/>
    <p:sldId xmlns:r="http://schemas.openxmlformats.org/officeDocument/2006/relationships" id="261" r:id="R6ee1552f2b314fe6"/>
    <p:sldId xmlns:r="http://schemas.openxmlformats.org/officeDocument/2006/relationships" id="262" r:id="R991ce1f348a4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a6c968c744afc" /><Relationship Type="http://schemas.openxmlformats.org/officeDocument/2006/relationships/slide" Target="/ppt/slides/slide1.xml" Id="R3b52d6e94d3b498a" /><Relationship Type="http://schemas.openxmlformats.org/officeDocument/2006/relationships/slide" Target="/ppt/slides/slide2.xml" Id="Re79c7a4c98ba4e42" /><Relationship Type="http://schemas.openxmlformats.org/officeDocument/2006/relationships/slide" Target="/ppt/slides/slide3.xml" Id="Rbdd0196498e442ad" /><Relationship Type="http://schemas.openxmlformats.org/officeDocument/2006/relationships/slide" Target="/ppt/slides/slide4.xml" Id="R26944bd9864a4896" /><Relationship Type="http://schemas.openxmlformats.org/officeDocument/2006/relationships/slide" Target="/ppt/slides/slide5.xml" Id="R136f3b7a485e4616" /><Relationship Type="http://schemas.openxmlformats.org/officeDocument/2006/relationships/slide" Target="/ppt/slides/slide6.xml" Id="R6ee1552f2b314fe6" /><Relationship Type="http://schemas.openxmlformats.org/officeDocument/2006/relationships/slide" Target="/ppt/slides/slide7.xml" Id="R991ce1f348a4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11560387543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a7114474d4463" /><Relationship Type="http://schemas.openxmlformats.org/officeDocument/2006/relationships/theme" Target="/ppt/slideMasters/theme/theme1.xml" Id="Rf25cdc291aff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a7114474d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944ddf37b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b4774858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3b982c56c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3ef187327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0bb8a39fe4c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5dbd107b0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43937eb32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178 140 413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1 460 568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4 151 989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57 368 414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SABBASEN AS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BØEN AS  –  22,6 %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SVT AS  –  15,7 %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AALBORG AS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ROBERT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08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post@sariba.com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www.sariba.com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979 753 012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SARIBA AS</a:t>
            </a:r>
          </a:p>
        </p:txBody>
      </p:sp>
    </p:spTree>
  </p:cSld>
  <p:clrMapOvr>
    <a:masterClrMapping xmlns:a="http://schemas.openxmlformats.org/drawingml/2006/main"/>
  </p:clrMapOvr>
</p:sld>
</file>