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ddbda918d3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20c4ff64d34e60"/>
  </p:sldMasterIdLst>
  <p:sldIdLst>
    <p:sldId xmlns:r="http://schemas.openxmlformats.org/officeDocument/2006/relationships" id="256" r:id="R396926697b464c0b"/>
    <p:sldId xmlns:r="http://schemas.openxmlformats.org/officeDocument/2006/relationships" id="257" r:id="R54ee9a7178374f3e"/>
    <p:sldId xmlns:r="http://schemas.openxmlformats.org/officeDocument/2006/relationships" id="258" r:id="R180d722b822a4626"/>
    <p:sldId xmlns:r="http://schemas.openxmlformats.org/officeDocument/2006/relationships" id="259" r:id="R789ad7b2777c468f"/>
    <p:sldId xmlns:r="http://schemas.openxmlformats.org/officeDocument/2006/relationships" id="260" r:id="R5ad4446342304ec9"/>
    <p:sldId xmlns:r="http://schemas.openxmlformats.org/officeDocument/2006/relationships" id="261" r:id="R7fca673be96046b4"/>
    <p:sldId xmlns:r="http://schemas.openxmlformats.org/officeDocument/2006/relationships" id="262" r:id="R352a7410da0d4a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0c4ff64d34e60" /><Relationship Type="http://schemas.openxmlformats.org/officeDocument/2006/relationships/slide" Target="/ppt/slides/slide1.xml" Id="R396926697b464c0b" /><Relationship Type="http://schemas.openxmlformats.org/officeDocument/2006/relationships/slide" Target="/ppt/slides/slide2.xml" Id="R54ee9a7178374f3e" /><Relationship Type="http://schemas.openxmlformats.org/officeDocument/2006/relationships/slide" Target="/ppt/slides/slide3.xml" Id="R180d722b822a4626" /><Relationship Type="http://schemas.openxmlformats.org/officeDocument/2006/relationships/slide" Target="/ppt/slides/slide4.xml" Id="R789ad7b2777c468f" /><Relationship Type="http://schemas.openxmlformats.org/officeDocument/2006/relationships/slide" Target="/ppt/slides/slide5.xml" Id="R5ad4446342304ec9" /><Relationship Type="http://schemas.openxmlformats.org/officeDocument/2006/relationships/slide" Target="/ppt/slides/slide6.xml" Id="R7fca673be96046b4" /><Relationship Type="http://schemas.openxmlformats.org/officeDocument/2006/relationships/slide" Target="/ppt/slides/slide7.xml" Id="R352a7410da0d4a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0a1d28f84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1fa556244a1a" /><Relationship Type="http://schemas.openxmlformats.org/officeDocument/2006/relationships/theme" Target="/ppt/slideMasters/theme/theme1.xml" Id="Rb02629bf3721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31fa55624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a5227750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0db1c5066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8ab3d6cff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bc4d72b27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c05d1ea3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59704c0fb4b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50fc7be2f4b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