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af7c2348c843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a6a006954f454e"/>
  </p:sldMasterIdLst>
  <p:sldIdLst>
    <p:sldId xmlns:r="http://schemas.openxmlformats.org/officeDocument/2006/relationships" id="256" r:id="Rad9b881c818242d5"/>
    <p:sldId xmlns:r="http://schemas.openxmlformats.org/officeDocument/2006/relationships" id="257" r:id="R8ed837fca775450d"/>
    <p:sldId xmlns:r="http://schemas.openxmlformats.org/officeDocument/2006/relationships" id="258" r:id="Ra5554092be234635"/>
    <p:sldId xmlns:r="http://schemas.openxmlformats.org/officeDocument/2006/relationships" id="259" r:id="R80e6062b058449e7"/>
    <p:sldId xmlns:r="http://schemas.openxmlformats.org/officeDocument/2006/relationships" id="260" r:id="R6b7b9e030f7f44c5"/>
    <p:sldId xmlns:r="http://schemas.openxmlformats.org/officeDocument/2006/relationships" id="261" r:id="R555ad4445fe843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a6a006954f454e" /><Relationship Type="http://schemas.openxmlformats.org/officeDocument/2006/relationships/slide" Target="/ppt/slides/slide1.xml" Id="Rad9b881c818242d5" /><Relationship Type="http://schemas.openxmlformats.org/officeDocument/2006/relationships/slide" Target="/ppt/slides/slide2.xml" Id="R8ed837fca775450d" /><Relationship Type="http://schemas.openxmlformats.org/officeDocument/2006/relationships/slide" Target="/ppt/slides/slide3.xml" Id="Ra5554092be234635" /><Relationship Type="http://schemas.openxmlformats.org/officeDocument/2006/relationships/slide" Target="/ppt/slides/slide4.xml" Id="R80e6062b058449e7" /><Relationship Type="http://schemas.openxmlformats.org/officeDocument/2006/relationships/slide" Target="/ppt/slides/slide5.xml" Id="R6b7b9e030f7f44c5" /><Relationship Type="http://schemas.openxmlformats.org/officeDocument/2006/relationships/slide" Target="/ppt/slides/slide6.xml" Id="R555ad4445fe843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813359968f4c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a7d49a4784891" /><Relationship Type="http://schemas.openxmlformats.org/officeDocument/2006/relationships/theme" Target="/ppt/slideMasters/theme/theme1.xml" Id="R3f51b769e82148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4a7d49a47848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717c6b0db4b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76d38172a40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4470c2a5d49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011a52f7c4d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008810dca4e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433676cd94d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WESTCAP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WESTCAP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−17 460 417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−98 125 006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12 039 820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78 441 293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979 775 253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WESTCAP AS</a:t>
            </a:r>
          </a:p>
        </p:txBody>
      </p:sp>
    </p:spTree>
  </p:cSld>
  <p:clrMapOvr>
    <a:masterClrMapping xmlns:a="http://schemas.openxmlformats.org/drawingml/2006/main"/>
  </p:clrMapOvr>
</p:sld>
</file>