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b46e9f276748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27a0a0baef40b2"/>
  </p:sldMasterIdLst>
  <p:sldIdLst>
    <p:sldId xmlns:r="http://schemas.openxmlformats.org/officeDocument/2006/relationships" id="256" r:id="Rca07ace2fc5d4657"/>
    <p:sldId xmlns:r="http://schemas.openxmlformats.org/officeDocument/2006/relationships" id="257" r:id="Rb4d92a185b6843b9"/>
    <p:sldId xmlns:r="http://schemas.openxmlformats.org/officeDocument/2006/relationships" id="258" r:id="R71465f4151aa462f"/>
    <p:sldId xmlns:r="http://schemas.openxmlformats.org/officeDocument/2006/relationships" id="259" r:id="Rf251afade7fa4b27"/>
    <p:sldId xmlns:r="http://schemas.openxmlformats.org/officeDocument/2006/relationships" id="260" r:id="R40171972ae444c19"/>
    <p:sldId xmlns:r="http://schemas.openxmlformats.org/officeDocument/2006/relationships" id="261" r:id="R1ef1865a77de458d"/>
    <p:sldId xmlns:r="http://schemas.openxmlformats.org/officeDocument/2006/relationships" id="262" r:id="Ref0a73a2fe8b43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7a0a0baef40b2" /><Relationship Type="http://schemas.openxmlformats.org/officeDocument/2006/relationships/slide" Target="/ppt/slides/slide1.xml" Id="Rca07ace2fc5d4657" /><Relationship Type="http://schemas.openxmlformats.org/officeDocument/2006/relationships/slide" Target="/ppt/slides/slide2.xml" Id="Rb4d92a185b6843b9" /><Relationship Type="http://schemas.openxmlformats.org/officeDocument/2006/relationships/slide" Target="/ppt/slides/slide3.xml" Id="R71465f4151aa462f" /><Relationship Type="http://schemas.openxmlformats.org/officeDocument/2006/relationships/slide" Target="/ppt/slides/slide4.xml" Id="Rf251afade7fa4b27" /><Relationship Type="http://schemas.openxmlformats.org/officeDocument/2006/relationships/slide" Target="/ppt/slides/slide5.xml" Id="R40171972ae444c19" /><Relationship Type="http://schemas.openxmlformats.org/officeDocument/2006/relationships/slide" Target="/ppt/slides/slide6.xml" Id="R1ef1865a77de458d" /><Relationship Type="http://schemas.openxmlformats.org/officeDocument/2006/relationships/slide" Target="/ppt/slides/slide7.xml" Id="Ref0a73a2fe8b43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0e63ea428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5b71e6f07483a" /><Relationship Type="http://schemas.openxmlformats.org/officeDocument/2006/relationships/theme" Target="/ppt/slideMasters/theme/theme1.xml" Id="R580aabfeb10a48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a5b71e6f07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0f05f9a78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3b6dd109246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7d012ff30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1f8a538c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ca30096a9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e0d8c112346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e076b84704b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WÅGAN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WÅGAN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225 934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−3 139 799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1 996 554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4 863 108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WÅGAN REMI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Leilighet 601, Bankgata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979 804 385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WÅGAN INVEST AS</a:t>
            </a:r>
          </a:p>
        </p:txBody>
      </p:sp>
    </p:spTree>
  </p:cSld>
  <p:clrMapOvr>
    <a:masterClrMapping xmlns:a="http://schemas.openxmlformats.org/drawingml/2006/main"/>
  </p:clrMapOvr>
</p:sld>
</file>