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33ed0f200846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2205111fee4fdf"/>
  </p:sldMasterIdLst>
  <p:sldIdLst>
    <p:sldId xmlns:r="http://schemas.openxmlformats.org/officeDocument/2006/relationships" id="256" r:id="R3bcead90734f457e"/>
    <p:sldId xmlns:r="http://schemas.openxmlformats.org/officeDocument/2006/relationships" id="257" r:id="R932c91f9912241cc"/>
    <p:sldId xmlns:r="http://schemas.openxmlformats.org/officeDocument/2006/relationships" id="258" r:id="Rfba6d8219b6849f0"/>
    <p:sldId xmlns:r="http://schemas.openxmlformats.org/officeDocument/2006/relationships" id="259" r:id="R78f6eaf0be2f490c"/>
    <p:sldId xmlns:r="http://schemas.openxmlformats.org/officeDocument/2006/relationships" id="260" r:id="Rb1b65f54b28340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2205111fee4fdf" /><Relationship Type="http://schemas.openxmlformats.org/officeDocument/2006/relationships/slide" Target="/ppt/slides/slide1.xml" Id="R3bcead90734f457e" /><Relationship Type="http://schemas.openxmlformats.org/officeDocument/2006/relationships/slide" Target="/ppt/slides/slide2.xml" Id="R932c91f9912241cc" /><Relationship Type="http://schemas.openxmlformats.org/officeDocument/2006/relationships/slide" Target="/ppt/slides/slide3.xml" Id="Rfba6d8219b6849f0" /><Relationship Type="http://schemas.openxmlformats.org/officeDocument/2006/relationships/slide" Target="/ppt/slides/slide4.xml" Id="R78f6eaf0be2f490c" /><Relationship Type="http://schemas.openxmlformats.org/officeDocument/2006/relationships/slide" Target="/ppt/slides/slide5.xml" Id="Rb1b65f54b28340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7222ae9ec4c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78f30c26347aa" /><Relationship Type="http://schemas.openxmlformats.org/officeDocument/2006/relationships/theme" Target="/ppt/slideMasters/theme/theme1.xml" Id="Ra1218ee0dff34c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b78f30c26347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e83ce2e874d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c9c66d39e45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48ce81e624a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13402fab54c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f1cabdbca48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AARSLEFF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AARSLEFF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AARSLEFF AS ble etablert [år] og holder til i Dk-8260 Viby J.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AARSLEFF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AARSLEFF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AARSLEFF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Hasselager Alle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Dk-8260 Viby 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979 815 441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AARSLEFF AS</a:t>
            </a:r>
          </a:p>
        </p:txBody>
      </p:sp>
    </p:spTree>
  </p:cSld>
  <p:clrMapOvr>
    <a:masterClrMapping xmlns:a="http://schemas.openxmlformats.org/drawingml/2006/main"/>
  </p:clrMapOvr>
</p:sld>
</file>