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e2baac4b094c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c376f2771d470b"/>
  </p:sldMasterIdLst>
  <p:sldIdLst>
    <p:sldId xmlns:r="http://schemas.openxmlformats.org/officeDocument/2006/relationships" id="256" r:id="R68df88d603e14b57"/>
    <p:sldId xmlns:r="http://schemas.openxmlformats.org/officeDocument/2006/relationships" id="257" r:id="R18ce46e043844e55"/>
    <p:sldId xmlns:r="http://schemas.openxmlformats.org/officeDocument/2006/relationships" id="258" r:id="R1cc2e02515184c67"/>
    <p:sldId xmlns:r="http://schemas.openxmlformats.org/officeDocument/2006/relationships" id="259" r:id="R0d44e14d6b224f25"/>
    <p:sldId xmlns:r="http://schemas.openxmlformats.org/officeDocument/2006/relationships" id="260" r:id="R2b69ffeeb4024fe2"/>
    <p:sldId xmlns:r="http://schemas.openxmlformats.org/officeDocument/2006/relationships" id="261" r:id="Ra45ab545750340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c376f2771d470b" /><Relationship Type="http://schemas.openxmlformats.org/officeDocument/2006/relationships/slide" Target="/ppt/slides/slide1.xml" Id="R68df88d603e14b57" /><Relationship Type="http://schemas.openxmlformats.org/officeDocument/2006/relationships/slide" Target="/ppt/slides/slide2.xml" Id="R18ce46e043844e55" /><Relationship Type="http://schemas.openxmlformats.org/officeDocument/2006/relationships/slide" Target="/ppt/slides/slide3.xml" Id="R1cc2e02515184c67" /><Relationship Type="http://schemas.openxmlformats.org/officeDocument/2006/relationships/slide" Target="/ppt/slides/slide4.xml" Id="R0d44e14d6b224f25" /><Relationship Type="http://schemas.openxmlformats.org/officeDocument/2006/relationships/slide" Target="/ppt/slides/slide5.xml" Id="R2b69ffeeb4024fe2" /><Relationship Type="http://schemas.openxmlformats.org/officeDocument/2006/relationships/slide" Target="/ppt/slides/slide6.xml" Id="Ra45ab545750340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b441f1cc0a4c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bc7e8d8884c9a" /><Relationship Type="http://schemas.openxmlformats.org/officeDocument/2006/relationships/theme" Target="/ppt/slideMasters/theme/theme1.xml" Id="R964cab0dc71246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2bc7e8d8884c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b4b5d7c3a48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f1bf830534d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656fcbeb144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44b7e2b0a45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b27d742e34a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b4a52dcd548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VERDANE PRIVATE EQUITY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VERDANE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VERDANE PRIVATE EQUITY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VERDANE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VERDANE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VERDANE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VERDANE CAPITAL IV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VERDANE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979 816 839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VERDANE PRIVATE EQUITY AS</a:t>
            </a:r>
          </a:p>
        </p:txBody>
      </p:sp>
    </p:spTree>
  </p:cSld>
  <p:clrMapOvr>
    <a:masterClrMapping xmlns:a="http://schemas.openxmlformats.org/drawingml/2006/main"/>
  </p:clrMapOvr>
</p:sld>
</file>