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adff2ae94d4a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76817c42da47bd"/>
  </p:sldMasterIdLst>
  <p:sldIdLst>
    <p:sldId xmlns:r="http://schemas.openxmlformats.org/officeDocument/2006/relationships" id="256" r:id="R12a9f81968ea4c11"/>
    <p:sldId xmlns:r="http://schemas.openxmlformats.org/officeDocument/2006/relationships" id="257" r:id="Ra7557db3a66648d8"/>
    <p:sldId xmlns:r="http://schemas.openxmlformats.org/officeDocument/2006/relationships" id="258" r:id="R07fc8126dd424e88"/>
    <p:sldId xmlns:r="http://schemas.openxmlformats.org/officeDocument/2006/relationships" id="259" r:id="R571635e98bcc4aeb"/>
    <p:sldId xmlns:r="http://schemas.openxmlformats.org/officeDocument/2006/relationships" id="260" r:id="Ree8814c55b0f4462"/>
    <p:sldId xmlns:r="http://schemas.openxmlformats.org/officeDocument/2006/relationships" id="261" r:id="Rc032d215fab24b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76817c42da47bd" /><Relationship Type="http://schemas.openxmlformats.org/officeDocument/2006/relationships/slide" Target="/ppt/slides/slide1.xml" Id="R12a9f81968ea4c11" /><Relationship Type="http://schemas.openxmlformats.org/officeDocument/2006/relationships/slide" Target="/ppt/slides/slide2.xml" Id="Ra7557db3a66648d8" /><Relationship Type="http://schemas.openxmlformats.org/officeDocument/2006/relationships/slide" Target="/ppt/slides/slide3.xml" Id="R07fc8126dd424e88" /><Relationship Type="http://schemas.openxmlformats.org/officeDocument/2006/relationships/slide" Target="/ppt/slides/slide4.xml" Id="R571635e98bcc4aeb" /><Relationship Type="http://schemas.openxmlformats.org/officeDocument/2006/relationships/slide" Target="/ppt/slides/slide5.xml" Id="Ree8814c55b0f4462" /><Relationship Type="http://schemas.openxmlformats.org/officeDocument/2006/relationships/slide" Target="/ppt/slides/slide6.xml" Id="Rc032d215fab24b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168ea6ac8846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9756d582146b3" /><Relationship Type="http://schemas.openxmlformats.org/officeDocument/2006/relationships/theme" Target="/ppt/slideMasters/theme/theme1.xml" Id="R5a67dbb99ff549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a9756d582146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4efd32b8345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06cee40074d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bccc86f854d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b236d3e1d42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851acd54744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3b95e756243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HANSEN GRAVING OG TRANSPORT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Kimestadveien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3184 Borre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07 45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979 826 621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