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a225c8107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48882fed74138"/>
  </p:sldMasterIdLst>
  <p:sldIdLst>
    <p:sldId xmlns:r="http://schemas.openxmlformats.org/officeDocument/2006/relationships" id="256" r:id="R21d0c162c0dc42eb"/>
    <p:sldId xmlns:r="http://schemas.openxmlformats.org/officeDocument/2006/relationships" id="257" r:id="R31ee2c8644ba4f77"/>
    <p:sldId xmlns:r="http://schemas.openxmlformats.org/officeDocument/2006/relationships" id="258" r:id="Rb5122852aaec4aad"/>
    <p:sldId xmlns:r="http://schemas.openxmlformats.org/officeDocument/2006/relationships" id="259" r:id="R7de3fde1ae9b4ab3"/>
    <p:sldId xmlns:r="http://schemas.openxmlformats.org/officeDocument/2006/relationships" id="260" r:id="R9d7c46356beb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48882fed74138" /><Relationship Type="http://schemas.openxmlformats.org/officeDocument/2006/relationships/slide" Target="/ppt/slides/slide1.xml" Id="R21d0c162c0dc42eb" /><Relationship Type="http://schemas.openxmlformats.org/officeDocument/2006/relationships/slide" Target="/ppt/slides/slide2.xml" Id="R31ee2c8644ba4f77" /><Relationship Type="http://schemas.openxmlformats.org/officeDocument/2006/relationships/slide" Target="/ppt/slides/slide3.xml" Id="Rb5122852aaec4aad" /><Relationship Type="http://schemas.openxmlformats.org/officeDocument/2006/relationships/slide" Target="/ppt/slides/slide4.xml" Id="R7de3fde1ae9b4ab3" /><Relationship Type="http://schemas.openxmlformats.org/officeDocument/2006/relationships/slide" Target="/ppt/slides/slide5.xml" Id="R9d7c46356beb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89e82a2a9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e5b6b9a644a6" /><Relationship Type="http://schemas.openxmlformats.org/officeDocument/2006/relationships/theme" Target="/ppt/slideMasters/theme/theme1.xml" Id="R1e2de883dc6d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fe5b6b9a6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2734c77c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ad6e4680a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2ccedee4d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2da723b77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53444605e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