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598278a15c4d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4b290bd5e44340"/>
  </p:sldMasterIdLst>
  <p:sldIdLst>
    <p:sldId xmlns:r="http://schemas.openxmlformats.org/officeDocument/2006/relationships" id="256" r:id="R5c5d19450bfc4565"/>
    <p:sldId xmlns:r="http://schemas.openxmlformats.org/officeDocument/2006/relationships" id="257" r:id="R09ceb62fbb1d4163"/>
    <p:sldId xmlns:r="http://schemas.openxmlformats.org/officeDocument/2006/relationships" id="258" r:id="Ra0c3b07d77064b0e"/>
    <p:sldId xmlns:r="http://schemas.openxmlformats.org/officeDocument/2006/relationships" id="259" r:id="Rb213a65f5a4c40c9"/>
    <p:sldId xmlns:r="http://schemas.openxmlformats.org/officeDocument/2006/relationships" id="260" r:id="Rfef7ed2702d84b06"/>
    <p:sldId xmlns:r="http://schemas.openxmlformats.org/officeDocument/2006/relationships" id="261" r:id="R65c4cbc9c9dd45c0"/>
    <p:sldId xmlns:r="http://schemas.openxmlformats.org/officeDocument/2006/relationships" id="262" r:id="R6c37bea86e35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b290bd5e44340" /><Relationship Type="http://schemas.openxmlformats.org/officeDocument/2006/relationships/slide" Target="/ppt/slides/slide1.xml" Id="R5c5d19450bfc4565" /><Relationship Type="http://schemas.openxmlformats.org/officeDocument/2006/relationships/slide" Target="/ppt/slides/slide2.xml" Id="R09ceb62fbb1d4163" /><Relationship Type="http://schemas.openxmlformats.org/officeDocument/2006/relationships/slide" Target="/ppt/slides/slide3.xml" Id="Ra0c3b07d77064b0e" /><Relationship Type="http://schemas.openxmlformats.org/officeDocument/2006/relationships/slide" Target="/ppt/slides/slide4.xml" Id="Rb213a65f5a4c40c9" /><Relationship Type="http://schemas.openxmlformats.org/officeDocument/2006/relationships/slide" Target="/ppt/slides/slide5.xml" Id="Rfef7ed2702d84b06" /><Relationship Type="http://schemas.openxmlformats.org/officeDocument/2006/relationships/slide" Target="/ppt/slides/slide6.xml" Id="R65c4cbc9c9dd45c0" /><Relationship Type="http://schemas.openxmlformats.org/officeDocument/2006/relationships/slide" Target="/ppt/slides/slide7.xml" Id="R6c37bea86e35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55216aa6445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3b49b41384c35" /><Relationship Type="http://schemas.openxmlformats.org/officeDocument/2006/relationships/theme" Target="/ppt/slideMasters/theme/theme1.xml" Id="R435b036abba34e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3b49b41384c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f636cb84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779586b96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5da38d62c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e9c93e7e449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2055983db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89b17371746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3cab66490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TORVET EIENDOM SANDEFJORD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EIENDOM SANDEFJORD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1 839 889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1 399 668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4 887 948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LINHOLM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Thorsholmen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pere@linholm.no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979 849 508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TORVET EIENDOM SANDEFJORD AS</a:t>
            </a:r>
          </a:p>
        </p:txBody>
      </p:sp>
    </p:spTree>
  </p:cSld>
  <p:clrMapOvr>
    <a:masterClrMapping xmlns:a="http://schemas.openxmlformats.org/drawingml/2006/main"/>
  </p:clrMapOvr>
</p:sld>
</file>