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2993be4ee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4bcf816efb4d89"/>
  </p:sldMasterIdLst>
  <p:sldIdLst>
    <p:sldId xmlns:r="http://schemas.openxmlformats.org/officeDocument/2006/relationships" id="256" r:id="Re3dfb347c68946e0"/>
    <p:sldId xmlns:r="http://schemas.openxmlformats.org/officeDocument/2006/relationships" id="257" r:id="R5c878a52601e44c2"/>
    <p:sldId xmlns:r="http://schemas.openxmlformats.org/officeDocument/2006/relationships" id="258" r:id="R52785d20ab434305"/>
    <p:sldId xmlns:r="http://schemas.openxmlformats.org/officeDocument/2006/relationships" id="259" r:id="R9e136bafb3fe4ddb"/>
    <p:sldId xmlns:r="http://schemas.openxmlformats.org/officeDocument/2006/relationships" id="260" r:id="R625420c0cf0c4df5"/>
    <p:sldId xmlns:r="http://schemas.openxmlformats.org/officeDocument/2006/relationships" id="261" r:id="Rfc24d79618904774"/>
    <p:sldId xmlns:r="http://schemas.openxmlformats.org/officeDocument/2006/relationships" id="262" r:id="R4aea22844318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bcf816efb4d89" /><Relationship Type="http://schemas.openxmlformats.org/officeDocument/2006/relationships/slide" Target="/ppt/slides/slide1.xml" Id="Re3dfb347c68946e0" /><Relationship Type="http://schemas.openxmlformats.org/officeDocument/2006/relationships/slide" Target="/ppt/slides/slide2.xml" Id="R5c878a52601e44c2" /><Relationship Type="http://schemas.openxmlformats.org/officeDocument/2006/relationships/slide" Target="/ppt/slides/slide3.xml" Id="R52785d20ab434305" /><Relationship Type="http://schemas.openxmlformats.org/officeDocument/2006/relationships/slide" Target="/ppt/slides/slide4.xml" Id="R9e136bafb3fe4ddb" /><Relationship Type="http://schemas.openxmlformats.org/officeDocument/2006/relationships/slide" Target="/ppt/slides/slide5.xml" Id="R625420c0cf0c4df5" /><Relationship Type="http://schemas.openxmlformats.org/officeDocument/2006/relationships/slide" Target="/ppt/slides/slide6.xml" Id="Rfc24d79618904774" /><Relationship Type="http://schemas.openxmlformats.org/officeDocument/2006/relationships/slide" Target="/ppt/slides/slide7.xml" Id="R4aea22844318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24579f0c4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9112395ab445f" /><Relationship Type="http://schemas.openxmlformats.org/officeDocument/2006/relationships/theme" Target="/ppt/slideMasters/theme/theme1.xml" Id="Rf8fc88aa74e0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9112395ab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cc149f09b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68b73464a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49865824c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2e1f9a6dd42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b0485c9ef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9e0c4d5d4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850d12c745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PROCONSULTING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12 959 847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14 479 937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