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ec6714456c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e70fe980f54b25"/>
  </p:sldMasterIdLst>
  <p:sldIdLst>
    <p:sldId xmlns:r="http://schemas.openxmlformats.org/officeDocument/2006/relationships" id="256" r:id="Re8b051541b614fe6"/>
    <p:sldId xmlns:r="http://schemas.openxmlformats.org/officeDocument/2006/relationships" id="257" r:id="R165ffabf8e8d4bee"/>
    <p:sldId xmlns:r="http://schemas.openxmlformats.org/officeDocument/2006/relationships" id="258" r:id="R527f2dc0480d4ffe"/>
    <p:sldId xmlns:r="http://schemas.openxmlformats.org/officeDocument/2006/relationships" id="259" r:id="R4f0d5cb806a14fbf"/>
    <p:sldId xmlns:r="http://schemas.openxmlformats.org/officeDocument/2006/relationships" id="260" r:id="R98aad6ed361049f2"/>
    <p:sldId xmlns:r="http://schemas.openxmlformats.org/officeDocument/2006/relationships" id="261" r:id="R4f286dee7feb4731"/>
    <p:sldId xmlns:r="http://schemas.openxmlformats.org/officeDocument/2006/relationships" id="262" r:id="Ra598c7d4521548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70fe980f54b25" /><Relationship Type="http://schemas.openxmlformats.org/officeDocument/2006/relationships/slide" Target="/ppt/slides/slide1.xml" Id="Re8b051541b614fe6" /><Relationship Type="http://schemas.openxmlformats.org/officeDocument/2006/relationships/slide" Target="/ppt/slides/slide2.xml" Id="R165ffabf8e8d4bee" /><Relationship Type="http://schemas.openxmlformats.org/officeDocument/2006/relationships/slide" Target="/ppt/slides/slide3.xml" Id="R527f2dc0480d4ffe" /><Relationship Type="http://schemas.openxmlformats.org/officeDocument/2006/relationships/slide" Target="/ppt/slides/slide4.xml" Id="R4f0d5cb806a14fbf" /><Relationship Type="http://schemas.openxmlformats.org/officeDocument/2006/relationships/slide" Target="/ppt/slides/slide5.xml" Id="R98aad6ed361049f2" /><Relationship Type="http://schemas.openxmlformats.org/officeDocument/2006/relationships/slide" Target="/ppt/slides/slide6.xml" Id="R4f286dee7feb4731" /><Relationship Type="http://schemas.openxmlformats.org/officeDocument/2006/relationships/slide" Target="/ppt/slides/slide7.xml" Id="Ra598c7d4521548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98677a11445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cafa882d340d7" /><Relationship Type="http://schemas.openxmlformats.org/officeDocument/2006/relationships/theme" Target="/ppt/slideMasters/theme/theme1.xml" Id="R54f08c8479594b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8cafa882d340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95867c3a9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c0898d03a4c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adcee077245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2484abea84e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fbc33c5d6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1b2c2aa204d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d91c6a44f48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SLIDRE BYGG &amp; 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SLIDRE BYGG &amp; PROSJEKTERING AS ble etablert [år] og holder til i Slidre.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27 310 843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1 310 755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10 339 512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18 414 384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JØRGEN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STEINAR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TVENGE FRODE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TVENGE TERJE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HAUGRUD THOMAS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NYGARD OLE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Slidrevegen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2966 Slidre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42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post@slidre-bygg.no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979 900 783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