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3380b22b664e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85d38a2cb3403f"/>
  </p:sldMasterIdLst>
  <p:sldIdLst>
    <p:sldId xmlns:r="http://schemas.openxmlformats.org/officeDocument/2006/relationships" id="256" r:id="Rcb3d6aab706743e2"/>
    <p:sldId xmlns:r="http://schemas.openxmlformats.org/officeDocument/2006/relationships" id="257" r:id="R3878268b904b48fd"/>
    <p:sldId xmlns:r="http://schemas.openxmlformats.org/officeDocument/2006/relationships" id="258" r:id="R6779ba5f6ef54f16"/>
    <p:sldId xmlns:r="http://schemas.openxmlformats.org/officeDocument/2006/relationships" id="259" r:id="R6802860019de4770"/>
    <p:sldId xmlns:r="http://schemas.openxmlformats.org/officeDocument/2006/relationships" id="260" r:id="Rccdd2c85e3e34389"/>
    <p:sldId xmlns:r="http://schemas.openxmlformats.org/officeDocument/2006/relationships" id="261" r:id="R74fafd0e1ce5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5d38a2cb3403f" /><Relationship Type="http://schemas.openxmlformats.org/officeDocument/2006/relationships/slide" Target="/ppt/slides/slide1.xml" Id="Rcb3d6aab706743e2" /><Relationship Type="http://schemas.openxmlformats.org/officeDocument/2006/relationships/slide" Target="/ppt/slides/slide2.xml" Id="R3878268b904b48fd" /><Relationship Type="http://schemas.openxmlformats.org/officeDocument/2006/relationships/slide" Target="/ppt/slides/slide3.xml" Id="R6779ba5f6ef54f16" /><Relationship Type="http://schemas.openxmlformats.org/officeDocument/2006/relationships/slide" Target="/ppt/slides/slide4.xml" Id="R6802860019de4770" /><Relationship Type="http://schemas.openxmlformats.org/officeDocument/2006/relationships/slide" Target="/ppt/slides/slide5.xml" Id="Rccdd2c85e3e34389" /><Relationship Type="http://schemas.openxmlformats.org/officeDocument/2006/relationships/slide" Target="/ppt/slides/slide6.xml" Id="R74fafd0e1ce5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7a6d1defc46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2473f622143fa" /><Relationship Type="http://schemas.openxmlformats.org/officeDocument/2006/relationships/theme" Target="/ppt/slideMasters/theme/theme1.xml" Id="Re741ec4a106046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e2473f622143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6a0323cb944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ac4fe545e44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3a1cb6c424f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d5aa241d4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36eedb41e4c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aa160dc1248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JOHANNE MARIE RIEBER MARTENS ALLMENNYTTIGE FOND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MARIE RIEBER MARTENS ALLMENNYTTIGE FOND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 MARIE RIEBER MARTENS ALLMENNYTTIGE FOND STI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MARIE RIEBER MARTENS ALLMENNYTTIGE FOND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MARIE RIEBER MARTENS ALLMENNYTTIGE FOND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MARIE RIEBER MARTENS ALLMENNYTTIGE FOND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−574 998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5 880 377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79 437 984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79 998 412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MARIE RIEBER MARTENS ALLMENNYTTIGE FOND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fondene@gcrieber.no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www.gcrieberfondene.no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979 903 324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JOHANNE MARIE RIEBER MARTENS ALLMENNYTTIGE FOND STI</a:t>
            </a:r>
          </a:p>
        </p:txBody>
      </p:sp>
    </p:spTree>
  </p:cSld>
  <p:clrMapOvr>
    <a:masterClrMapping xmlns:a="http://schemas.openxmlformats.org/drawingml/2006/main"/>
  </p:clrMapOvr>
</p:sld>
</file>