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1cb52bda4e43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b86cdd684d47d5"/>
  </p:sldMasterIdLst>
  <p:sldIdLst>
    <p:sldId xmlns:r="http://schemas.openxmlformats.org/officeDocument/2006/relationships" id="256" r:id="R9b43409ec5934802"/>
    <p:sldId xmlns:r="http://schemas.openxmlformats.org/officeDocument/2006/relationships" id="257" r:id="R818187544be24eb6"/>
    <p:sldId xmlns:r="http://schemas.openxmlformats.org/officeDocument/2006/relationships" id="258" r:id="R24265274bb424261"/>
    <p:sldId xmlns:r="http://schemas.openxmlformats.org/officeDocument/2006/relationships" id="259" r:id="Rf2c3e753c81e40a8"/>
    <p:sldId xmlns:r="http://schemas.openxmlformats.org/officeDocument/2006/relationships" id="260" r:id="Refaafca6699640c9"/>
    <p:sldId xmlns:r="http://schemas.openxmlformats.org/officeDocument/2006/relationships" id="261" r:id="R17e1d9a31c9d4897"/>
    <p:sldId xmlns:r="http://schemas.openxmlformats.org/officeDocument/2006/relationships" id="262" r:id="R42ca548ce00b4a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86cdd684d47d5" /><Relationship Type="http://schemas.openxmlformats.org/officeDocument/2006/relationships/slide" Target="/ppt/slides/slide1.xml" Id="R9b43409ec5934802" /><Relationship Type="http://schemas.openxmlformats.org/officeDocument/2006/relationships/slide" Target="/ppt/slides/slide2.xml" Id="R818187544be24eb6" /><Relationship Type="http://schemas.openxmlformats.org/officeDocument/2006/relationships/slide" Target="/ppt/slides/slide3.xml" Id="R24265274bb424261" /><Relationship Type="http://schemas.openxmlformats.org/officeDocument/2006/relationships/slide" Target="/ppt/slides/slide4.xml" Id="Rf2c3e753c81e40a8" /><Relationship Type="http://schemas.openxmlformats.org/officeDocument/2006/relationships/slide" Target="/ppt/slides/slide5.xml" Id="Refaafca6699640c9" /><Relationship Type="http://schemas.openxmlformats.org/officeDocument/2006/relationships/slide" Target="/ppt/slides/slide6.xml" Id="R17e1d9a31c9d4897" /><Relationship Type="http://schemas.openxmlformats.org/officeDocument/2006/relationships/slide" Target="/ppt/slides/slide7.xml" Id="R42ca548ce00b4a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63d9382ee341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c629eb2574dd3" /><Relationship Type="http://schemas.openxmlformats.org/officeDocument/2006/relationships/theme" Target="/ppt/slideMasters/theme/theme1.xml" Id="R9fcf7cfbbfbc4b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8c629eb2574d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cb998685c4c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47c3ab8d245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f316400004f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5dbd2010d4d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c1176253342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5a9f45aee4d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3949d35c045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BYGGMEISTER TORE HOVLAND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TORE HOVLAND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BYGGMEISTER TORE HOVLAND AS ble etablert [år] og holder til i Kaupanger.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TORE HOVLAND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TORE HOVLAND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TORE HOVLAND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5 518 500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−1 026 672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4 066 001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5 221 445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TORE HOVLAND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TORE  –  61,0 %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VEGARD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HJELJORD JANNE HOVLAND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ALLAN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NESET OVE ATLE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TORE HOVLAND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Vangestadvegen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6854 Kaupanger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67 84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vegard@torehovlandas.no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979 904 347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TORE HOVLAND AS</a:t>
            </a:r>
          </a:p>
        </p:txBody>
      </p:sp>
    </p:spTree>
  </p:cSld>
  <p:clrMapOvr>
    <a:masterClrMapping xmlns:a="http://schemas.openxmlformats.org/drawingml/2006/main"/>
  </p:clrMapOvr>
</p:sld>
</file>