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69515f9d5a46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68b99689364ed8"/>
  </p:sldMasterIdLst>
  <p:sldIdLst>
    <p:sldId xmlns:r="http://schemas.openxmlformats.org/officeDocument/2006/relationships" id="256" r:id="R28249acbfabb442d"/>
    <p:sldId xmlns:r="http://schemas.openxmlformats.org/officeDocument/2006/relationships" id="257" r:id="R1b98d55d974b4e45"/>
    <p:sldId xmlns:r="http://schemas.openxmlformats.org/officeDocument/2006/relationships" id="258" r:id="R172cfcebed104535"/>
    <p:sldId xmlns:r="http://schemas.openxmlformats.org/officeDocument/2006/relationships" id="259" r:id="R85d6473ac0a146c2"/>
    <p:sldId xmlns:r="http://schemas.openxmlformats.org/officeDocument/2006/relationships" id="260" r:id="R6feb01208d0c49be"/>
    <p:sldId xmlns:r="http://schemas.openxmlformats.org/officeDocument/2006/relationships" id="261" r:id="R12c2bd0fe60c47c2"/>
    <p:sldId xmlns:r="http://schemas.openxmlformats.org/officeDocument/2006/relationships" id="262" r:id="Rdb2f24569a4a48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68b99689364ed8" /><Relationship Type="http://schemas.openxmlformats.org/officeDocument/2006/relationships/slide" Target="/ppt/slides/slide1.xml" Id="R28249acbfabb442d" /><Relationship Type="http://schemas.openxmlformats.org/officeDocument/2006/relationships/slide" Target="/ppt/slides/slide2.xml" Id="R1b98d55d974b4e45" /><Relationship Type="http://schemas.openxmlformats.org/officeDocument/2006/relationships/slide" Target="/ppt/slides/slide3.xml" Id="R172cfcebed104535" /><Relationship Type="http://schemas.openxmlformats.org/officeDocument/2006/relationships/slide" Target="/ppt/slides/slide4.xml" Id="R85d6473ac0a146c2" /><Relationship Type="http://schemas.openxmlformats.org/officeDocument/2006/relationships/slide" Target="/ppt/slides/slide5.xml" Id="R6feb01208d0c49be" /><Relationship Type="http://schemas.openxmlformats.org/officeDocument/2006/relationships/slide" Target="/ppt/slides/slide6.xml" Id="R12c2bd0fe60c47c2" /><Relationship Type="http://schemas.openxmlformats.org/officeDocument/2006/relationships/slide" Target="/ppt/slides/slide7.xml" Id="Rdb2f24569a4a48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e544793f442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cd94f265d42a2" /><Relationship Type="http://schemas.openxmlformats.org/officeDocument/2006/relationships/theme" Target="/ppt/slideMasters/theme/theme1.xml" Id="Rae33415a7e9f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dcd94f265d42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e01c82c0a4c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aa357861e4f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bc29934a142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782a5b171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9a0e98bb44f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d697568ca4e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3d00597b14b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 RANA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 RANA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5 546 241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37 256 941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43 437 677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ØIJORD KENT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979 908 598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RANA AS</a:t>
            </a:r>
          </a:p>
        </p:txBody>
      </p:sp>
    </p:spTree>
  </p:cSld>
  <p:clrMapOvr>
    <a:masterClrMapping xmlns:a="http://schemas.openxmlformats.org/drawingml/2006/main"/>
  </p:clrMapOvr>
</p:sld>
</file>