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acebe05c08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1b70039934a12"/>
  </p:sldMasterIdLst>
  <p:sldIdLst>
    <p:sldId xmlns:r="http://schemas.openxmlformats.org/officeDocument/2006/relationships" id="256" r:id="R58d21e5353ef4851"/>
    <p:sldId xmlns:r="http://schemas.openxmlformats.org/officeDocument/2006/relationships" id="257" r:id="R160821f629404e84"/>
    <p:sldId xmlns:r="http://schemas.openxmlformats.org/officeDocument/2006/relationships" id="258" r:id="R2e9d4904b1954022"/>
    <p:sldId xmlns:r="http://schemas.openxmlformats.org/officeDocument/2006/relationships" id="259" r:id="R9f80e8279c7344cd"/>
    <p:sldId xmlns:r="http://schemas.openxmlformats.org/officeDocument/2006/relationships" id="260" r:id="R2d9e40a1df4949d5"/>
    <p:sldId xmlns:r="http://schemas.openxmlformats.org/officeDocument/2006/relationships" id="261" r:id="R909a3e73d95b434c"/>
    <p:sldId xmlns:r="http://schemas.openxmlformats.org/officeDocument/2006/relationships" id="262" r:id="R52f871ea0c0743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1b70039934a12" /><Relationship Type="http://schemas.openxmlformats.org/officeDocument/2006/relationships/slide" Target="/ppt/slides/slide1.xml" Id="R58d21e5353ef4851" /><Relationship Type="http://schemas.openxmlformats.org/officeDocument/2006/relationships/slide" Target="/ppt/slides/slide2.xml" Id="R160821f629404e84" /><Relationship Type="http://schemas.openxmlformats.org/officeDocument/2006/relationships/slide" Target="/ppt/slides/slide3.xml" Id="R2e9d4904b1954022" /><Relationship Type="http://schemas.openxmlformats.org/officeDocument/2006/relationships/slide" Target="/ppt/slides/slide4.xml" Id="R9f80e8279c7344cd" /><Relationship Type="http://schemas.openxmlformats.org/officeDocument/2006/relationships/slide" Target="/ppt/slides/slide5.xml" Id="R2d9e40a1df4949d5" /><Relationship Type="http://schemas.openxmlformats.org/officeDocument/2006/relationships/slide" Target="/ppt/slides/slide6.xml" Id="R909a3e73d95b434c" /><Relationship Type="http://schemas.openxmlformats.org/officeDocument/2006/relationships/slide" Target="/ppt/slides/slide7.xml" Id="R52f871ea0c0743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aed63a95f48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54d034dff4307" /><Relationship Type="http://schemas.openxmlformats.org/officeDocument/2006/relationships/theme" Target="/ppt/slideMasters/theme/theme1.xml" Id="Rb6bd947e520f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a54d034dff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ce815611a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1739a9950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2ecc99c5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46bc5f5b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1c78d7c92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f40f5928246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b4e81187a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41 436 990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−1 413 008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18 920 910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92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admin@rorosauto.no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rorosautp.no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